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91" r:id="rId4"/>
    <p:sldMasterId id="2147483930" r:id="rId5"/>
    <p:sldMasterId id="2147483964" r:id="rId6"/>
  </p:sldMasterIdLst>
  <p:notesMasterIdLst>
    <p:notesMasterId r:id="rId35"/>
  </p:notesMasterIdLst>
  <p:handoutMasterIdLst>
    <p:handoutMasterId r:id="rId36"/>
  </p:handoutMasterIdLst>
  <p:sldIdLst>
    <p:sldId id="2147479406" r:id="rId7"/>
    <p:sldId id="2147479377" r:id="rId8"/>
    <p:sldId id="2147483640" r:id="rId9"/>
    <p:sldId id="2147483641" r:id="rId10"/>
    <p:sldId id="259" r:id="rId11"/>
    <p:sldId id="257" r:id="rId12"/>
    <p:sldId id="2147483642" r:id="rId13"/>
    <p:sldId id="2147483645" r:id="rId14"/>
    <p:sldId id="2147483643" r:id="rId15"/>
    <p:sldId id="2147483646" r:id="rId16"/>
    <p:sldId id="260" r:id="rId17"/>
    <p:sldId id="262" r:id="rId18"/>
    <p:sldId id="2147483644" r:id="rId19"/>
    <p:sldId id="270" r:id="rId20"/>
    <p:sldId id="2147483647" r:id="rId21"/>
    <p:sldId id="256" r:id="rId22"/>
    <p:sldId id="263" r:id="rId23"/>
    <p:sldId id="258" r:id="rId24"/>
    <p:sldId id="265" r:id="rId25"/>
    <p:sldId id="261" r:id="rId26"/>
    <p:sldId id="264" r:id="rId27"/>
    <p:sldId id="282" r:id="rId28"/>
    <p:sldId id="266" r:id="rId29"/>
    <p:sldId id="283" r:id="rId30"/>
    <p:sldId id="295" r:id="rId31"/>
    <p:sldId id="267" r:id="rId32"/>
    <p:sldId id="268" r:id="rId33"/>
    <p:sldId id="269" r:id="rId34"/>
  </p:sldIdLst>
  <p:sldSz cx="14630400" cy="8229600"/>
  <p:notesSz cx="6858000" cy="9144000"/>
  <p:embeddedFontLst>
    <p:embeddedFont>
      <p:font typeface="Arial Black" panose="020B0A04020102020204" pitchFamily="34" charset="0"/>
      <p:bold r:id="rId37"/>
    </p:embeddedFont>
    <p:embeddedFont>
      <p:font typeface="Arial Narrow" panose="020B0606020202030204" pitchFamily="34" charset="0"/>
      <p:regular r:id="rId37"/>
      <p:bold r:id="rId38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Helvetica Neue Light" panose="020B060402020202020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5">
          <p15:clr>
            <a:srgbClr val="A4A3A4"/>
          </p15:clr>
        </p15:guide>
        <p15:guide id="2" orient="horz" pos="3450">
          <p15:clr>
            <a:srgbClr val="A4A3A4"/>
          </p15:clr>
        </p15:guide>
        <p15:guide id="3" orient="horz" pos="1006">
          <p15:clr>
            <a:srgbClr val="A4A3A4"/>
          </p15:clr>
        </p15:guide>
        <p15:guide id="4" orient="horz" pos="1640">
          <p15:clr>
            <a:srgbClr val="A4A3A4"/>
          </p15:clr>
        </p15:guide>
        <p15:guide id="5" pos="4608">
          <p15:clr>
            <a:srgbClr val="A4A3A4"/>
          </p15:clr>
        </p15:guide>
        <p15:guide id="6" pos="317">
          <p15:clr>
            <a:srgbClr val="A4A3A4"/>
          </p15:clr>
        </p15:guide>
        <p15:guide id="7" pos="88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7ED8"/>
    <a:srgbClr val="E6D5F3"/>
    <a:srgbClr val="D6A300"/>
    <a:srgbClr val="F8F8F8"/>
    <a:srgbClr val="FFFFFF"/>
    <a:srgbClr val="D5B8EA"/>
    <a:srgbClr val="F5D300"/>
    <a:srgbClr val="C3F7C8"/>
    <a:srgbClr val="CFE4FF"/>
    <a:srgbClr val="EDE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06" y="912"/>
      </p:cViewPr>
      <p:guideLst>
        <p:guide orient="horz" pos="2365"/>
        <p:guide orient="horz" pos="3450"/>
        <p:guide orient="horz" pos="1006"/>
        <p:guide orient="horz" pos="1640"/>
        <p:guide pos="4608"/>
        <p:guide pos="317"/>
        <p:guide pos="88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NUL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1.fntdata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microsoft.com/office/2018/10/relationships/authors" Target="author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6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font" Target="fonts/font2.fntdata"/><Relationship Id="rId46" Type="http://schemas.openxmlformats.org/officeDocument/2006/relationships/font" Target="fonts/font9.fntdata"/><Relationship Id="rId20" Type="http://schemas.openxmlformats.org/officeDocument/2006/relationships/slide" Target="slides/slide14.xml"/><Relationship Id="rId41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handoutMaster" Target="handoutMasters/handoutMaster1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0579D-5412-4EB9-B8AE-311FD3997FBC}" type="datetimeFigureOut">
              <a:rPr lang="en-US" smtClean="0">
                <a:latin typeface="Arial" panose="020B0604020202020204" pitchFamily="34" charset="0"/>
              </a:rPr>
              <a:t>9/24/2025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AC85-F1B1-4669-8DB4-7B0070B084B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76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EA5B416-5F0F-4485-8D14-92CEBB19703D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06B116C-1CAD-49E2-B44E-AB4A995DEB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5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116C-1CAD-49E2-B44E-AB4A995DEB2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1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77D1-ADE0-2140-30A3-23B2C1C2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AC073-C515-43C1-48D6-05D04C8A2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46BBF-7616-8F21-C957-01BFFA18A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5DE94-A66A-9C22-0EFD-D586A5B77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116C-1CAD-49E2-B44E-AB4A995DEB2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28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67073-EF80-419C-06C8-EC0432ED4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971D5D-AC56-3F2F-19A5-0A8285EE5D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0B5A3-7085-34ED-F45D-7F5812844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E474B-5C6F-733D-A3D4-915181EFA1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116C-1CAD-49E2-B44E-AB4A995DEB2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3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7E1DDE6A-90EE-CE48-B093-206401E7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39"/>
            <a:ext cx="783371" cy="52421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36EDF4-DDBD-BB4C-A8E6-A0BC84894B55}"/>
              </a:ext>
            </a:extLst>
          </p:cNvPr>
          <p:cNvCxnSpPr/>
          <p:nvPr/>
        </p:nvCxnSpPr>
        <p:spPr>
          <a:xfrm flipV="1">
            <a:off x="13827760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296676-C70D-E54F-B809-B61D0D69A8E2}"/>
              </a:ext>
            </a:extLst>
          </p:cNvPr>
          <p:cNvCxnSpPr/>
          <p:nvPr/>
        </p:nvCxnSpPr>
        <p:spPr>
          <a:xfrm flipV="1">
            <a:off x="2837181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280" y="3523869"/>
            <a:ext cx="10180320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9074" y="1632078"/>
            <a:ext cx="10168438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930DE-DBFB-A84F-B61F-6BF579E13D9F}"/>
              </a:ext>
            </a:extLst>
          </p:cNvPr>
          <p:cNvSpPr/>
          <p:nvPr/>
        </p:nvSpPr>
        <p:spPr>
          <a:xfrm>
            <a:off x="395187" y="7468204"/>
            <a:ext cx="1565691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64C512-F49B-A940-990A-98C924617D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9073" y="5476022"/>
            <a:ext cx="10180309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660CF1-76A2-2D47-8E68-BDF20FA493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69073" y="6012801"/>
            <a:ext cx="10180309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213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nal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D619FD15-00EC-4C49-B5E5-7ABDD2573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7123" y="242705"/>
            <a:ext cx="12676877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72C15-2307-0E49-A587-65D3C4160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D3477284-2357-F24F-971B-02159D0288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C9289-4849-8D48-9B33-6B70DF922FA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6863" y="1352360"/>
            <a:ext cx="12669032" cy="6488621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9BC10-73D0-6B48-BED2-4FC54EE94A4B}"/>
              </a:ext>
            </a:extLst>
          </p:cNvPr>
          <p:cNvSpPr/>
          <p:nvPr/>
        </p:nvSpPr>
        <p:spPr>
          <a:xfrm>
            <a:off x="395186" y="7468204"/>
            <a:ext cx="1159296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49178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47AFD8-289C-5540-8775-BB5FCC9F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178560" cy="8229598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42B1A14B-492A-1F40-B7F5-C353024A1A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D5B481-564C-3D4E-9AE3-B01DACF3A020}"/>
              </a:ext>
            </a:extLst>
          </p:cNvPr>
          <p:cNvSpPr/>
          <p:nvPr/>
        </p:nvSpPr>
        <p:spPr>
          <a:xfrm>
            <a:off x="13578165" y="237098"/>
            <a:ext cx="666154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8AF5D9-45F3-364E-8D2A-1AED4F1C398B}"/>
              </a:ext>
            </a:extLst>
          </p:cNvPr>
          <p:cNvCxnSpPr>
            <a:cxnSpLocks/>
          </p:cNvCxnSpPr>
          <p:nvPr/>
        </p:nvCxnSpPr>
        <p:spPr>
          <a:xfrm>
            <a:off x="1561137" y="415979"/>
            <a:ext cx="1189070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4F56FE9-9A16-9246-A70C-C51B799193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61138" y="2257395"/>
            <a:ext cx="11391464" cy="1743246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DBAD126-5E50-1C4F-92CA-FE968CF319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1139" y="4294457"/>
            <a:ext cx="11391459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91269606-5049-A349-A0F2-E7948820D3E3}"/>
              </a:ext>
            </a:extLst>
          </p:cNvPr>
          <p:cNvSpPr/>
          <p:nvPr/>
        </p:nvSpPr>
        <p:spPr>
          <a:xfrm flipV="1">
            <a:off x="4408023" y="-1780905"/>
            <a:ext cx="9788630" cy="9594526"/>
          </a:xfrm>
          <a:prstGeom prst="arc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47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0401" y="2045492"/>
            <a:ext cx="12258040" cy="42575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marR="0" indent="0" algn="l" defTabSz="1463005" rtl="0" eaLnBrk="1" fontAlgn="auto" latinLnBrk="0" hangingPunct="1">
              <a:lnSpc>
                <a:spcPts val="256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60" baseline="0">
                <a:solidFill>
                  <a:schemeClr val="tx1"/>
                </a:solidFill>
              </a:defRPr>
            </a:lvl1pPr>
            <a:lvl2pPr marL="731502" indent="0" algn="ctr">
              <a:buNone/>
              <a:defRPr sz="3200"/>
            </a:lvl2pPr>
            <a:lvl3pPr marL="1463005" indent="0" algn="ctr">
              <a:buNone/>
              <a:defRPr sz="2880"/>
            </a:lvl3pPr>
            <a:lvl4pPr marL="2194506" indent="0" algn="ctr">
              <a:buNone/>
              <a:defRPr sz="2560"/>
            </a:lvl4pPr>
            <a:lvl5pPr marL="2926006" indent="0" algn="ctr">
              <a:buNone/>
              <a:defRPr sz="2560"/>
            </a:lvl5pPr>
            <a:lvl6pPr marL="3657509" indent="0" algn="ctr">
              <a:buNone/>
              <a:defRPr sz="2560"/>
            </a:lvl6pPr>
            <a:lvl7pPr marL="4389011" indent="0" algn="ctr">
              <a:buNone/>
              <a:defRPr sz="2560"/>
            </a:lvl7pPr>
            <a:lvl8pPr marL="5120512" indent="0" algn="ctr">
              <a:buNone/>
              <a:defRPr sz="2560"/>
            </a:lvl8pPr>
            <a:lvl9pPr marL="5852014" indent="0" algn="ctr">
              <a:buNone/>
              <a:defRPr sz="256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5B5601-6668-5F4C-809E-C9F5909FB969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35360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62AF0F-3C4F-704D-BAB1-BDD0EDDB78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0401" y="544353"/>
            <a:ext cx="12258040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81580-C246-6D46-A232-81815BA42B57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2223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E3A968-F23F-2744-9756-85D653CBC191}"/>
              </a:ext>
            </a:extLst>
          </p:cNvPr>
          <p:cNvSpPr/>
          <p:nvPr/>
        </p:nvSpPr>
        <p:spPr>
          <a:xfrm>
            <a:off x="3" y="-1"/>
            <a:ext cx="14630398" cy="8229602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0401" y="2045492"/>
            <a:ext cx="12258040" cy="42575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marR="0" indent="0" algn="l" defTabSz="1463005" rtl="0" eaLnBrk="1" fontAlgn="auto" latinLnBrk="0" hangingPunct="1">
              <a:lnSpc>
                <a:spcPts val="256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60" baseline="0">
                <a:solidFill>
                  <a:schemeClr val="tx1"/>
                </a:solidFill>
              </a:defRPr>
            </a:lvl1pPr>
            <a:lvl2pPr marL="731502" indent="0" algn="ctr">
              <a:buNone/>
              <a:defRPr sz="3200"/>
            </a:lvl2pPr>
            <a:lvl3pPr marL="1463005" indent="0" algn="ctr">
              <a:buNone/>
              <a:defRPr sz="2880"/>
            </a:lvl3pPr>
            <a:lvl4pPr marL="2194506" indent="0" algn="ctr">
              <a:buNone/>
              <a:defRPr sz="2560"/>
            </a:lvl4pPr>
            <a:lvl5pPr marL="2926006" indent="0" algn="ctr">
              <a:buNone/>
              <a:defRPr sz="2560"/>
            </a:lvl5pPr>
            <a:lvl6pPr marL="3657509" indent="0" algn="ctr">
              <a:buNone/>
              <a:defRPr sz="2560"/>
            </a:lvl6pPr>
            <a:lvl7pPr marL="4389011" indent="0" algn="ctr">
              <a:buNone/>
              <a:defRPr sz="2560"/>
            </a:lvl7pPr>
            <a:lvl8pPr marL="5120512" indent="0" algn="ctr">
              <a:buNone/>
              <a:defRPr sz="2560"/>
            </a:lvl8pPr>
            <a:lvl9pPr marL="5852014" indent="0" algn="ctr">
              <a:buNone/>
              <a:defRPr sz="256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5B5601-6668-5F4C-809E-C9F5909FB969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3535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DF124D-66C2-8241-BF1E-3A8BFC624C38}"/>
              </a:ext>
            </a:extLst>
          </p:cNvPr>
          <p:cNvSpPr/>
          <p:nvPr/>
        </p:nvSpPr>
        <p:spPr>
          <a:xfrm>
            <a:off x="3" y="-1"/>
            <a:ext cx="14630398" cy="8229602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DC304C6-F2A3-FE4C-917C-4F654B1413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0401" y="544353"/>
            <a:ext cx="12258040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AD1011-073C-FC42-BB61-FFB3D9FD2DD4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FBF0E51-B095-2946-B9F9-6CC3B19EDC21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3405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7126" y="2045492"/>
            <a:ext cx="11889477" cy="42575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marR="0" indent="0" algn="l" defTabSz="1463005" rtl="0" eaLnBrk="1" fontAlgn="auto" latinLnBrk="0" hangingPunct="1">
              <a:lnSpc>
                <a:spcPts val="256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60" baseline="0">
                <a:solidFill>
                  <a:schemeClr val="tx1"/>
                </a:solidFill>
              </a:defRPr>
            </a:lvl1pPr>
            <a:lvl2pPr marL="731502" indent="0" algn="ctr">
              <a:buNone/>
              <a:defRPr sz="3200"/>
            </a:lvl2pPr>
            <a:lvl3pPr marL="1463005" indent="0" algn="ctr">
              <a:buNone/>
              <a:defRPr sz="2880"/>
            </a:lvl3pPr>
            <a:lvl4pPr marL="2194506" indent="0" algn="ctr">
              <a:buNone/>
              <a:defRPr sz="2560"/>
            </a:lvl4pPr>
            <a:lvl5pPr marL="2926006" indent="0" algn="ctr">
              <a:buNone/>
              <a:defRPr sz="2560"/>
            </a:lvl5pPr>
            <a:lvl6pPr marL="3657509" indent="0" algn="ctr">
              <a:buNone/>
              <a:defRPr sz="2560"/>
            </a:lvl6pPr>
            <a:lvl7pPr marL="4389011" indent="0" algn="ctr">
              <a:buNone/>
              <a:defRPr sz="2560"/>
            </a:lvl7pPr>
            <a:lvl8pPr marL="5120512" indent="0" algn="ctr">
              <a:buNone/>
              <a:defRPr sz="2560"/>
            </a:lvl8pPr>
            <a:lvl9pPr marL="5852014" indent="0" algn="ctr">
              <a:buNone/>
              <a:defRPr sz="256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7123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473A60-D842-8041-AF7F-FBA6485D4A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25" name="Image">
            <a:extLst>
              <a:ext uri="{FF2B5EF4-FFF2-40B4-BE49-F238E27FC236}">
                <a16:creationId xmlns:a16="http://schemas.microsoft.com/office/drawing/2014/main" id="{B810EAB7-1B73-774A-98B9-52A96B505D3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0A3163-457C-A44B-983A-F5976641164C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12EB55-CAF1-B745-A8B8-69DBAEF78A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7126" y="1138500"/>
            <a:ext cx="11889477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4132C-DA23-CF48-915B-BF200FBE561B}"/>
              </a:ext>
            </a:extLst>
          </p:cNvPr>
          <p:cNvCxnSpPr>
            <a:cxnSpLocks/>
          </p:cNvCxnSpPr>
          <p:nvPr/>
        </p:nvCxnSpPr>
        <p:spPr>
          <a:xfrm>
            <a:off x="1524002" y="415979"/>
            <a:ext cx="1191260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48384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7126" y="2404817"/>
            <a:ext cx="5603461" cy="5415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8B9D991-92B2-7541-A773-34C69566F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2425527"/>
            <a:ext cx="5559552" cy="5415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619FD15-00EC-4C49-B5E5-7ABDD2573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7126" y="1138500"/>
            <a:ext cx="11889477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570E35-6FDD-4348-9FB0-B5B48333E5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7123" y="544353"/>
            <a:ext cx="11881315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72C15-2307-0E49-A587-65D3C4160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D3477284-2357-F24F-971B-02159D0288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80943D-BC1C-B847-9569-C2B8AA454C59}"/>
              </a:ext>
            </a:extLst>
          </p:cNvPr>
          <p:cNvCxnSpPr>
            <a:cxnSpLocks/>
          </p:cNvCxnSpPr>
          <p:nvPr/>
        </p:nvCxnSpPr>
        <p:spPr>
          <a:xfrm>
            <a:off x="1524002" y="415979"/>
            <a:ext cx="1191260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9BBB9-BB6E-EA4A-91BA-515E8808FE46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32429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one column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72E2B3-9BF0-1042-A313-B9BB422E1A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3" y="2"/>
            <a:ext cx="2837181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9040" y="1969923"/>
            <a:ext cx="9855117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83" y="1138500"/>
            <a:ext cx="9845838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9039" y="2969825"/>
            <a:ext cx="9857659" cy="48711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716C47-908D-D74F-B6CA-344420A58A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32" name="Image">
            <a:extLst>
              <a:ext uri="{FF2B5EF4-FFF2-40B4-BE49-F238E27FC236}">
                <a16:creationId xmlns:a16="http://schemas.microsoft.com/office/drawing/2014/main" id="{A0349B96-D354-2E42-9CA0-0C84AB238E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05BDF0-C47A-644A-9BB3-D80DDDA7AB11}"/>
              </a:ext>
            </a:extLst>
          </p:cNvPr>
          <p:cNvCxnSpPr>
            <a:cxnSpLocks/>
          </p:cNvCxnSpPr>
          <p:nvPr/>
        </p:nvCxnSpPr>
        <p:spPr>
          <a:xfrm>
            <a:off x="4379039" y="415979"/>
            <a:ext cx="90575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D11567-DD40-5840-B632-1C6307D58DDC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396989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one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0145" y="2410413"/>
            <a:ext cx="9867274" cy="543057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C48D4-4D70-7549-A6A0-74D47EA8F98F}"/>
              </a:ext>
            </a:extLst>
          </p:cNvPr>
          <p:cNvSpPr/>
          <p:nvPr/>
        </p:nvSpPr>
        <p:spPr>
          <a:xfrm>
            <a:off x="3253742" y="7457206"/>
            <a:ext cx="784859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/>
              <a:t>ni.com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4EDBC35-5703-ED48-A5D1-6FEB9AEA9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81582" y="544350"/>
            <a:ext cx="9055018" cy="24622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445D0A4-2B94-C04A-B04A-9932C5E619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042" y="404367"/>
            <a:ext cx="406400" cy="27089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FE6EF93-46C8-6A42-97B8-BE70A204E6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3" y="2"/>
            <a:ext cx="2837181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3B079713-D13B-DB4D-A0A3-4B69555AC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83" y="1138500"/>
            <a:ext cx="9842419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FAB066-B8F6-DD4C-823D-95ADE8C5DE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24" name="Image">
            <a:extLst>
              <a:ext uri="{FF2B5EF4-FFF2-40B4-BE49-F238E27FC236}">
                <a16:creationId xmlns:a16="http://schemas.microsoft.com/office/drawing/2014/main" id="{7FB7B301-4A9A-314A-BBF5-D6A2979196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FBDDF-A14B-BF45-B2E0-D8A4671E5CBF}"/>
              </a:ext>
            </a:extLst>
          </p:cNvPr>
          <p:cNvCxnSpPr>
            <a:cxnSpLocks/>
          </p:cNvCxnSpPr>
          <p:nvPr/>
        </p:nvCxnSpPr>
        <p:spPr>
          <a:xfrm>
            <a:off x="4379039" y="415979"/>
            <a:ext cx="90575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DCA2B-60DA-4949-A417-120A7E39D605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58006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wo column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475" y="1969923"/>
            <a:ext cx="7041680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5020" y="1138500"/>
            <a:ext cx="7041678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3201" y="2969825"/>
            <a:ext cx="7043496" cy="48711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99578E7-23DD-0B4C-93DA-0D4051412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2" y="2"/>
            <a:ext cx="56845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B0B760-6A25-6A48-BBB2-1773C040F9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456291A7-B6F5-E24B-838D-1A2D7953BB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06D29-95ED-4C42-8356-98F21AE383A0}"/>
              </a:ext>
            </a:extLst>
          </p:cNvPr>
          <p:cNvCxnSpPr>
            <a:cxnSpLocks/>
          </p:cNvCxnSpPr>
          <p:nvPr/>
        </p:nvCxnSpPr>
        <p:spPr>
          <a:xfrm>
            <a:off x="7192477" y="415979"/>
            <a:ext cx="6244125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787143-B02B-2146-AE4A-B771C891E236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88303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1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7E1DDE6A-90EE-CE48-B093-206401E7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39"/>
            <a:ext cx="783371" cy="52421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36EDF4-DDBD-BB4C-A8E6-A0BC84894B55}"/>
              </a:ext>
            </a:extLst>
          </p:cNvPr>
          <p:cNvCxnSpPr/>
          <p:nvPr/>
        </p:nvCxnSpPr>
        <p:spPr>
          <a:xfrm flipV="1">
            <a:off x="13827760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296676-C70D-E54F-B809-B61D0D69A8E2}"/>
              </a:ext>
            </a:extLst>
          </p:cNvPr>
          <p:cNvCxnSpPr/>
          <p:nvPr/>
        </p:nvCxnSpPr>
        <p:spPr>
          <a:xfrm flipV="1">
            <a:off x="2837181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280" y="3523869"/>
            <a:ext cx="10180320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9074" y="1632078"/>
            <a:ext cx="10168438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930DE-DBFB-A84F-B61F-6BF579E13D9F}"/>
              </a:ext>
            </a:extLst>
          </p:cNvPr>
          <p:cNvSpPr/>
          <p:nvPr/>
        </p:nvSpPr>
        <p:spPr>
          <a:xfrm>
            <a:off x="395187" y="7468204"/>
            <a:ext cx="1565691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64C512-F49B-A940-990A-98C924617D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9074" y="5476022"/>
            <a:ext cx="4704496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660CF1-76A2-2D47-8E68-BDF20FA493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69074" y="6012801"/>
            <a:ext cx="4704496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2988D4-D1C1-1A41-8427-2DC3A0F252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09170" y="5476022"/>
            <a:ext cx="4704496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CF940C5-CE1A-6A44-BDAA-6603B2A849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9170" y="6012801"/>
            <a:ext cx="4704496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2383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wo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5020" y="1138500"/>
            <a:ext cx="7041678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478" y="2404065"/>
            <a:ext cx="7043496" cy="543691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99578E7-23DD-0B4C-93DA-0D4051412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2" y="2"/>
            <a:ext cx="56845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229DA8-0F6C-BB4E-B391-BB921034B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16" name="Image">
            <a:extLst>
              <a:ext uri="{FF2B5EF4-FFF2-40B4-BE49-F238E27FC236}">
                <a16:creationId xmlns:a16="http://schemas.microsoft.com/office/drawing/2014/main" id="{4A1E96AB-85B9-524C-AFCB-34983C4BCD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37542F-7CFD-7D46-923C-FBFA81939E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2478" y="544353"/>
            <a:ext cx="6244125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6C6164-0C4F-BE45-A870-E93D69E7144E}"/>
              </a:ext>
            </a:extLst>
          </p:cNvPr>
          <p:cNvCxnSpPr>
            <a:cxnSpLocks/>
          </p:cNvCxnSpPr>
          <p:nvPr/>
        </p:nvCxnSpPr>
        <p:spPr>
          <a:xfrm>
            <a:off x="7192477" y="415979"/>
            <a:ext cx="6244125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5AE6FDA-4B6A-C84A-B72E-E9DB4B5E5DFE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507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hree column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6858BE9B-51E6-F84A-9648-A13FF30C54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502" y="2"/>
            <a:ext cx="85293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822" y="1969923"/>
            <a:ext cx="4201965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366" y="1138500"/>
            <a:ext cx="4201963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281" y="2969825"/>
            <a:ext cx="4203048" cy="48711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AA1E8-554F-0944-8425-FFBCE31826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C4A3EE5B-D545-6548-BB26-FBD79FED1C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7C9DD0-FCE3-5447-B6FD-C2061D4D7543}"/>
              </a:ext>
            </a:extLst>
          </p:cNvPr>
          <p:cNvCxnSpPr>
            <a:cxnSpLocks/>
          </p:cNvCxnSpPr>
          <p:nvPr/>
        </p:nvCxnSpPr>
        <p:spPr>
          <a:xfrm>
            <a:off x="1535823" y="415979"/>
            <a:ext cx="334772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01DBA1-E3BD-F846-A1B2-F4B1020066A2}"/>
              </a:ext>
            </a:extLst>
          </p:cNvPr>
          <p:cNvSpPr/>
          <p:nvPr/>
        </p:nvSpPr>
        <p:spPr>
          <a:xfrm>
            <a:off x="4974981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3898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hree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3D3A975-61A8-EC4B-8011-05DB72584B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8366" y="2397732"/>
            <a:ext cx="4139672" cy="544325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923B94DB-01B6-3041-B7E4-04333DA22D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131E5258-E0D8-1547-A5C1-F359267CCE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502" y="2"/>
            <a:ext cx="85293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0B53735B-7F31-A344-8B99-EEA0E20E1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366" y="1138500"/>
            <a:ext cx="4139672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114D33A-0B45-984B-B04E-FF7BDA27CF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8366" y="544353"/>
            <a:ext cx="3401867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097F9-28E3-574B-B0E5-5746F63E5E70}"/>
              </a:ext>
            </a:extLst>
          </p:cNvPr>
          <p:cNvCxnSpPr>
            <a:cxnSpLocks/>
          </p:cNvCxnSpPr>
          <p:nvPr/>
        </p:nvCxnSpPr>
        <p:spPr>
          <a:xfrm>
            <a:off x="1535823" y="415979"/>
            <a:ext cx="334772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27D53-93EB-674B-A6F2-15363FB558E0}"/>
              </a:ext>
            </a:extLst>
          </p:cNvPr>
          <p:cNvSpPr/>
          <p:nvPr/>
        </p:nvSpPr>
        <p:spPr>
          <a:xfrm>
            <a:off x="4974981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526836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7010A8C-51DA-E548-8EAF-301699457CEF}"/>
              </a:ext>
            </a:extLst>
          </p:cNvPr>
          <p:cNvSpPr/>
          <p:nvPr/>
        </p:nvSpPr>
        <p:spPr>
          <a:xfrm>
            <a:off x="787404" y="-1"/>
            <a:ext cx="6543371" cy="8229602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44823-72DE-2D4F-9D8C-0C21B10A35C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2569" y="1138496"/>
            <a:ext cx="5319886" cy="137883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defRPr sz="4480">
                <a:solidFill>
                  <a:schemeClr val="bg1"/>
                </a:solidFill>
              </a:defRPr>
            </a:lvl1pPr>
          </a:lstStyle>
          <a:p>
            <a:r>
              <a:rPr lang="en-US"/>
              <a:t>Heading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64BE38A-6CB5-5A45-95E9-F14E6DB4F3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295" y="3092548"/>
            <a:ext cx="5319886" cy="474843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baseline="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565657-29C5-5D47-8C3D-E9781BFCCF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2570" y="544353"/>
            <a:ext cx="4071952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0672F0B-2D5E-E840-93AA-7ABB4A9FC4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27017" y="-1"/>
            <a:ext cx="6901307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4F6A8-44C2-814A-8B5F-3EFB65BFD77D}"/>
              </a:ext>
            </a:extLst>
          </p:cNvPr>
          <p:cNvSpPr/>
          <p:nvPr/>
        </p:nvSpPr>
        <p:spPr>
          <a:xfrm>
            <a:off x="7332853" y="-1"/>
            <a:ext cx="394162" cy="8229602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E7CB54-733E-4A4B-B5E5-2CE1120614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1188802" cy="8229598"/>
          </a:xfrm>
          <a:prstGeom prst="rect">
            <a:avLst/>
          </a:prstGeom>
        </p:spPr>
      </p:pic>
      <p:pic>
        <p:nvPicPr>
          <p:cNvPr id="33" name="Image">
            <a:extLst>
              <a:ext uri="{FF2B5EF4-FFF2-40B4-BE49-F238E27FC236}">
                <a16:creationId xmlns:a16="http://schemas.microsoft.com/office/drawing/2014/main" id="{1BFA2E31-4FD1-DD41-977F-854A85DDD2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3604C3-4C9B-D54A-825E-49DAA169DC65}"/>
              </a:ext>
            </a:extLst>
          </p:cNvPr>
          <p:cNvCxnSpPr>
            <a:cxnSpLocks/>
          </p:cNvCxnSpPr>
          <p:nvPr/>
        </p:nvCxnSpPr>
        <p:spPr>
          <a:xfrm>
            <a:off x="1609295" y="415979"/>
            <a:ext cx="4522181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065885-0DCF-A045-9ADA-E955330294D6}"/>
              </a:ext>
            </a:extLst>
          </p:cNvPr>
          <p:cNvSpPr/>
          <p:nvPr/>
        </p:nvSpPr>
        <p:spPr>
          <a:xfrm>
            <a:off x="6222917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2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527747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144823-72DE-2D4F-9D8C-0C21B10A35C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201" y="1971107"/>
            <a:ext cx="6150654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746" y="1138497"/>
            <a:ext cx="6136093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EC19153-B3A6-D045-9C5D-66D4AF5FE3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5202" y="3054483"/>
            <a:ext cx="6121400" cy="47864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Body Copy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75A266-A475-664F-825C-760A21AB5335}"/>
              </a:ext>
            </a:extLst>
          </p:cNvPr>
          <p:cNvSpPr/>
          <p:nvPr/>
        </p:nvSpPr>
        <p:spPr>
          <a:xfrm>
            <a:off x="6536025" y="-1"/>
            <a:ext cx="382574" cy="8229602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FFE2ADD0-1055-FC4D-8D0B-E03C5ED71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8563" y="-2"/>
            <a:ext cx="5357459" cy="82296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97A924-0170-9946-8ADB-D1906A8CC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178560" cy="8229598"/>
          </a:xfrm>
          <a:prstGeom prst="rect">
            <a:avLst/>
          </a:prstGeom>
        </p:spPr>
      </p:pic>
      <p:pic>
        <p:nvPicPr>
          <p:cNvPr id="38" name="Image">
            <a:extLst>
              <a:ext uri="{FF2B5EF4-FFF2-40B4-BE49-F238E27FC236}">
                <a16:creationId xmlns:a16="http://schemas.microsoft.com/office/drawing/2014/main" id="{03453159-D837-E940-96DD-0B2E07F58E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ACD669-CC8A-0843-9ADD-C3CB11F72A81}"/>
              </a:ext>
            </a:extLst>
          </p:cNvPr>
          <p:cNvCxnSpPr>
            <a:cxnSpLocks/>
          </p:cNvCxnSpPr>
          <p:nvPr/>
        </p:nvCxnSpPr>
        <p:spPr>
          <a:xfrm>
            <a:off x="7315202" y="415979"/>
            <a:ext cx="612140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05BEA2-7FA2-6041-89A2-ECAF0BD563D3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83564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s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773" y="3027419"/>
            <a:ext cx="5269507" cy="481356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24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533EBD-56B4-EB44-850B-C79FB1998F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5682" y="3"/>
            <a:ext cx="5298440" cy="3010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7B2641-C808-1545-8430-0211D0684D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0763" y="3403900"/>
            <a:ext cx="5293360" cy="48257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628120-0A24-FD4A-A7BE-C0F319077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65491" y="1"/>
            <a:ext cx="2864912" cy="4790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C4F3BEFB-80A1-C34A-BE24-95E9E77257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67821" y="5237481"/>
            <a:ext cx="2864912" cy="299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8B1FD06-0461-CD4B-BA18-DEF9E6300FA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944049-D3AC-4A4A-916E-30E8CF00AD95}"/>
              </a:ext>
            </a:extLst>
          </p:cNvPr>
          <p:cNvCxnSpPr>
            <a:cxnSpLocks/>
          </p:cNvCxnSpPr>
          <p:nvPr/>
        </p:nvCxnSpPr>
        <p:spPr>
          <a:xfrm>
            <a:off x="1178560" y="415979"/>
            <a:ext cx="372748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C78E4D2-6C69-EC4C-A9F9-1BC2086CC09B}"/>
              </a:ext>
            </a:extLst>
          </p:cNvPr>
          <p:cNvSpPr/>
          <p:nvPr/>
        </p:nvSpPr>
        <p:spPr>
          <a:xfrm>
            <a:off x="4997488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3446005-27E5-DA47-B13E-5D47D8357B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78564" y="544353"/>
            <a:ext cx="3727486" cy="27089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3BB4AA9-9C4C-2143-9E9C-3DCBEF2309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622" y="1154251"/>
            <a:ext cx="5295898" cy="136340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8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Heading</a:t>
            </a:r>
            <a:br>
              <a:rPr lang="en-US"/>
            </a:br>
            <a:r>
              <a:rPr lang="en-US">
                <a:solidFill>
                  <a:schemeClr val="tx1"/>
                </a:solidFill>
              </a:rPr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05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s with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533EBD-56B4-EB44-850B-C79FB1998F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1127" y="1154245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628120-0A24-FD4A-A7BE-C0F319077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36999" y="1154245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D7635C8-85FE-924B-A1A3-F3ADFB0A44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42379" y="1154245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9ED2B9A2-3748-DB45-9F2F-540D72E3086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1127" y="4518699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C77C048-FF9C-AF4D-BAD6-DBCDB73B08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236999" y="4518699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BE0015C-3996-AB4D-BB10-42B891124E8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42379" y="4527602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8A8AEA6-884D-5F49-B1CB-95001C38F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775" y="3027419"/>
            <a:ext cx="3620917" cy="478620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24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pic>
        <p:nvPicPr>
          <p:cNvPr id="26" name="Image">
            <a:extLst>
              <a:ext uri="{FF2B5EF4-FFF2-40B4-BE49-F238E27FC236}">
                <a16:creationId xmlns:a16="http://schemas.microsoft.com/office/drawing/2014/main" id="{39EA1AB9-512F-604E-B418-C4FABE8A6E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8C59BA3-08AD-694C-9D90-62F73D0999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625" y="1154246"/>
            <a:ext cx="3644882" cy="136340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  <a:br>
              <a:rPr lang="en-US"/>
            </a:br>
            <a:r>
              <a:rPr lang="en-US"/>
              <a:t>Heading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A203F7-B12A-E649-A007-637DE01EA68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E7D81F0-0D3B-D546-A57B-157C18289620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8417AFA-FEC2-CF47-8CDA-CDBC7D6567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8562" y="544352"/>
            <a:ext cx="12258038" cy="2708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2158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Stor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5B4D97-FB58-254F-89C6-62ECB2B5F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5679" y="0"/>
            <a:ext cx="5293362" cy="822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24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081" y="1138499"/>
            <a:ext cx="5320949" cy="137915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Customer Story</a:t>
            </a:r>
            <a:br>
              <a:rPr lang="en-US"/>
            </a:br>
            <a:r>
              <a:rPr lang="en-US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2E9C8-CB26-FD4E-99E4-04293959E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3855697" y="-1"/>
            <a:ext cx="787402" cy="8229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8D2F38-8F39-ED47-A28C-F951932A0BFF}"/>
              </a:ext>
            </a:extLst>
          </p:cNvPr>
          <p:cNvSpPr/>
          <p:nvPr/>
        </p:nvSpPr>
        <p:spPr>
          <a:xfrm>
            <a:off x="11369042" y="-1"/>
            <a:ext cx="2473960" cy="822960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F58D3-DE45-3449-8FB1-982D5CD9E7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75440" y="401322"/>
            <a:ext cx="1661162" cy="2222502"/>
          </a:xfrm>
          <a:prstGeom prst="rect">
            <a:avLst/>
          </a:prstGeom>
        </p:spPr>
        <p:txBody>
          <a:bodyPr lIns="0" rIns="0"/>
          <a:lstStyle>
            <a:lvl1pPr marL="274314" marR="0" indent="-274314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lvl="0"/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6FD69E1-7FAE-1446-B229-E02F1904E0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75440" y="3028142"/>
            <a:ext cx="1661162" cy="2209338"/>
          </a:xfrm>
          <a:prstGeom prst="rect">
            <a:avLst/>
          </a:prstGeom>
        </p:spPr>
        <p:txBody>
          <a:bodyPr lIns="0" rIns="0"/>
          <a:lstStyle>
            <a:lvl1pPr marL="274314" marR="0" indent="-274314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lvl="0"/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A481285-85AF-124E-B497-1DB35DD28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75440" y="5621715"/>
            <a:ext cx="1661162" cy="2219267"/>
          </a:xfrm>
          <a:prstGeom prst="rect">
            <a:avLst/>
          </a:prstGeom>
        </p:spPr>
        <p:txBody>
          <a:bodyPr lIns="0" rIns="0"/>
          <a:lstStyle>
            <a:lvl1pPr marL="274314" marR="0" indent="-274314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CC4436-7A03-CC42-9FCB-9E86D5A513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146" y="544353"/>
            <a:ext cx="3718904" cy="2595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38" name="Image">
            <a:extLst>
              <a:ext uri="{FF2B5EF4-FFF2-40B4-BE49-F238E27FC236}">
                <a16:creationId xmlns:a16="http://schemas.microsoft.com/office/drawing/2014/main" id="{CAF69B79-F069-9A4B-8F7F-00E6EF245F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6D3422-C15E-E843-909B-1EC359B68168}"/>
              </a:ext>
            </a:extLst>
          </p:cNvPr>
          <p:cNvCxnSpPr>
            <a:cxnSpLocks/>
          </p:cNvCxnSpPr>
          <p:nvPr/>
        </p:nvCxnSpPr>
        <p:spPr>
          <a:xfrm>
            <a:off x="1178560" y="415979"/>
            <a:ext cx="372748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6DDFC5-C819-024A-A53F-3335E014C363}"/>
              </a:ext>
            </a:extLst>
          </p:cNvPr>
          <p:cNvSpPr/>
          <p:nvPr/>
        </p:nvSpPr>
        <p:spPr>
          <a:xfrm>
            <a:off x="4997488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64D9CB4-A4F2-A545-810E-CD823A257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773" y="3027419"/>
            <a:ext cx="5269507" cy="481356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24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919835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er Story With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5B4D97-FB58-254F-89C6-62ECB2B5F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5679" y="0"/>
            <a:ext cx="5293362" cy="822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24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081" y="1138499"/>
            <a:ext cx="5320949" cy="137915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Customer Story</a:t>
            </a:r>
            <a:br>
              <a:rPr lang="en-US"/>
            </a:br>
            <a:r>
              <a:rPr lang="en-US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2E9C8-CB26-FD4E-99E4-04293959E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3855697" y="-1"/>
            <a:ext cx="787402" cy="8229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8D2F38-8F39-ED47-A28C-F951932A0BFF}"/>
              </a:ext>
            </a:extLst>
          </p:cNvPr>
          <p:cNvSpPr/>
          <p:nvPr/>
        </p:nvSpPr>
        <p:spPr>
          <a:xfrm>
            <a:off x="11369042" y="-1"/>
            <a:ext cx="2473960" cy="822960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F58D3-DE45-3449-8FB1-982D5CD9E7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75440" y="430090"/>
            <a:ext cx="1661162" cy="665382"/>
          </a:xfrm>
          <a:prstGeom prst="rect">
            <a:avLst/>
          </a:prstGeom>
        </p:spPr>
        <p:txBody>
          <a:bodyPr lIns="0" rIns="0" anchor="ctr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Tx/>
              <a:buNone/>
              <a:tabLst>
                <a:tab pos="292602" algn="l"/>
              </a:tabLst>
              <a:defRPr sz="512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CC4436-7A03-CC42-9FCB-9E86D5A513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146" y="544353"/>
            <a:ext cx="3593250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38" name="Image">
            <a:extLst>
              <a:ext uri="{FF2B5EF4-FFF2-40B4-BE49-F238E27FC236}">
                <a16:creationId xmlns:a16="http://schemas.microsoft.com/office/drawing/2014/main" id="{CAF69B79-F069-9A4B-8F7F-00E6EF245F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6D3422-C15E-E843-909B-1EC359B68168}"/>
              </a:ext>
            </a:extLst>
          </p:cNvPr>
          <p:cNvCxnSpPr>
            <a:cxnSpLocks/>
          </p:cNvCxnSpPr>
          <p:nvPr/>
        </p:nvCxnSpPr>
        <p:spPr>
          <a:xfrm>
            <a:off x="1178560" y="415979"/>
            <a:ext cx="372748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6DDFC5-C819-024A-A53F-3335E014C363}"/>
              </a:ext>
            </a:extLst>
          </p:cNvPr>
          <p:cNvSpPr/>
          <p:nvPr/>
        </p:nvSpPr>
        <p:spPr>
          <a:xfrm>
            <a:off x="4997488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r" defTabSz="495277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-32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j-ea"/>
                <a:cs typeface="+mj-cs"/>
                <a:sym typeface="Founders Grotesk"/>
              </a:rPr>
              <a:t>ni.com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F83A2D-0E5F-7B40-BF1F-3D292779DAF3}"/>
              </a:ext>
            </a:extLst>
          </p:cNvPr>
          <p:cNvGrpSpPr/>
          <p:nvPr/>
        </p:nvGrpSpPr>
        <p:grpSpPr>
          <a:xfrm flipH="1">
            <a:off x="386079" y="3028145"/>
            <a:ext cx="5298440" cy="4432357"/>
            <a:chOff x="143113" y="2095349"/>
            <a:chExt cx="3487500" cy="3054682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21F0B2E-BAF6-AD4A-A455-4FE8E1153183}"/>
                </a:ext>
              </a:extLst>
            </p:cNvPr>
            <p:cNvSpPr/>
            <p:nvPr/>
          </p:nvSpPr>
          <p:spPr>
            <a:xfrm rot="5400000">
              <a:off x="2245001" y="3764419"/>
              <a:ext cx="1385888" cy="1385335"/>
            </a:xfrm>
            <a:custGeom>
              <a:avLst/>
              <a:gdLst>
                <a:gd name="connsiteX0" fmla="*/ 5285 w 1514204"/>
                <a:gd name="connsiteY0" fmla="*/ 0 h 1513599"/>
                <a:gd name="connsiteX1" fmla="*/ 1514204 w 1514204"/>
                <a:gd name="connsiteY1" fmla="*/ 1509713 h 1513599"/>
                <a:gd name="connsiteX2" fmla="*/ 1514008 w 1514204"/>
                <a:gd name="connsiteY2" fmla="*/ 1513599 h 1513599"/>
                <a:gd name="connsiteX3" fmla="*/ 0 w 1514204"/>
                <a:gd name="connsiteY3" fmla="*/ 1513599 h 1513599"/>
                <a:gd name="connsiteX4" fmla="*/ 0 w 1514204"/>
                <a:gd name="connsiteY4" fmla="*/ 267 h 1513599"/>
                <a:gd name="connsiteX0" fmla="*/ 0 w 1514204"/>
                <a:gd name="connsiteY0" fmla="*/ 267 h 1543322"/>
                <a:gd name="connsiteX1" fmla="*/ 5285 w 1514204"/>
                <a:gd name="connsiteY1" fmla="*/ 0 h 1543322"/>
                <a:gd name="connsiteX2" fmla="*/ 1514204 w 1514204"/>
                <a:gd name="connsiteY2" fmla="*/ 1509713 h 1543322"/>
                <a:gd name="connsiteX3" fmla="*/ 1514008 w 1514204"/>
                <a:gd name="connsiteY3" fmla="*/ 1513599 h 1543322"/>
                <a:gd name="connsiteX4" fmla="*/ 29723 w 1514204"/>
                <a:gd name="connsiteY4" fmla="*/ 1543322 h 1543322"/>
                <a:gd name="connsiteX0" fmla="*/ 0 w 1514204"/>
                <a:gd name="connsiteY0" fmla="*/ 267 h 1513599"/>
                <a:gd name="connsiteX1" fmla="*/ 5285 w 1514204"/>
                <a:gd name="connsiteY1" fmla="*/ 0 h 1513599"/>
                <a:gd name="connsiteX2" fmla="*/ 1514204 w 1514204"/>
                <a:gd name="connsiteY2" fmla="*/ 1509713 h 1513599"/>
                <a:gd name="connsiteX3" fmla="*/ 1514008 w 1514204"/>
                <a:gd name="connsiteY3" fmla="*/ 1513599 h 15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204" h="1513599">
                  <a:moveTo>
                    <a:pt x="0" y="267"/>
                  </a:moveTo>
                  <a:lnTo>
                    <a:pt x="5285" y="0"/>
                  </a:lnTo>
                  <a:cubicBezTo>
                    <a:pt x="838638" y="0"/>
                    <a:pt x="1514204" y="675922"/>
                    <a:pt x="1514204" y="1509713"/>
                  </a:cubicBezTo>
                  <a:cubicBezTo>
                    <a:pt x="1514139" y="1511008"/>
                    <a:pt x="1514073" y="1512304"/>
                    <a:pt x="1514008" y="1513599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60" err="1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B675865-3560-B746-8C16-5A7A468610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0613" y="2095349"/>
              <a:ext cx="0" cy="1668799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383627-F26B-B34B-A423-8F78E7DA2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3" y="5150031"/>
              <a:ext cx="21021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7BE3004C-2369-384D-9887-FA57DAAD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65960" y="6552034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7A6E3AF-75B3-BE47-899D-5ED34EA06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65960" y="6889171"/>
            <a:ext cx="3718560" cy="467051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83A2A97-1116-DF49-9F1A-0757A52C8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75440" y="1116537"/>
            <a:ext cx="1661162" cy="380258"/>
          </a:xfrm>
          <a:prstGeom prst="rect">
            <a:avLst/>
          </a:prstGeom>
        </p:spPr>
        <p:txBody>
          <a:bodyPr lIns="0" rIns="0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C8EE8CFB-20CE-754E-83B0-6B0F4FDD17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75440" y="3546675"/>
            <a:ext cx="1661162" cy="665382"/>
          </a:xfrm>
          <a:prstGeom prst="rect">
            <a:avLst/>
          </a:prstGeom>
        </p:spPr>
        <p:txBody>
          <a:bodyPr lIns="0" rIns="0" anchor="ctr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Tx/>
              <a:buNone/>
              <a:tabLst>
                <a:tab pos="292602" algn="l"/>
              </a:tabLst>
              <a:defRPr sz="512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4FD18C8-831F-0B4F-AAA0-D62BCC063E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75440" y="4233122"/>
            <a:ext cx="1661162" cy="380258"/>
          </a:xfrm>
          <a:prstGeom prst="rect">
            <a:avLst/>
          </a:prstGeom>
        </p:spPr>
        <p:txBody>
          <a:bodyPr lIns="0" rIns="0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BEFE6F0-BCA9-324B-B281-0ECDFFE62E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75440" y="6795119"/>
            <a:ext cx="1661162" cy="665382"/>
          </a:xfrm>
          <a:prstGeom prst="rect">
            <a:avLst/>
          </a:prstGeom>
        </p:spPr>
        <p:txBody>
          <a:bodyPr lIns="0" rIns="0" anchor="ctr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Tx/>
              <a:buNone/>
              <a:tabLst>
                <a:tab pos="292602" algn="l"/>
              </a:tabLst>
              <a:defRPr sz="512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A4F6431-7C8C-0D4E-9FB9-DD110EB8CC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75440" y="7481565"/>
            <a:ext cx="1661162" cy="380258"/>
          </a:xfrm>
          <a:prstGeom prst="rect">
            <a:avLst/>
          </a:prstGeom>
        </p:spPr>
        <p:txBody>
          <a:bodyPr lIns="0" rIns="0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3356B-A00E-BE47-970E-54D7E1C17F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7400" y="2931683"/>
            <a:ext cx="4919981" cy="323556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kumimoji="0" lang="en-US" sz="2560" u="none" strike="noStrike" kern="1000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sym typeface="Founders Grotesk"/>
              </a:defRPr>
            </a:lvl1pPr>
          </a:lstStyle>
          <a:p>
            <a:pPr lvl="0">
              <a:spcBef>
                <a:spcPct val="0"/>
              </a:spcBef>
              <a:buClrTx/>
              <a:buSzTx/>
              <a:buFontTx/>
              <a:tabLst/>
            </a:pPr>
            <a:r>
              <a:rPr lang="en-US" sz="2880"/>
              <a:t>Place your quote here. Place your quote here. Place your quote here. Place your quote here.</a:t>
            </a:r>
          </a:p>
        </p:txBody>
      </p:sp>
    </p:spTree>
    <p:extLst>
      <p:ext uri="{BB962C8B-B14F-4D97-AF65-F5344CB8AC3E}">
        <p14:creationId xmlns:p14="http://schemas.microsoft.com/office/powerpoint/2010/main" val="1419566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er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76DD0A-2DE2-294B-A520-6268B2AE3359}"/>
              </a:ext>
            </a:extLst>
          </p:cNvPr>
          <p:cNvSpPr/>
          <p:nvPr/>
        </p:nvSpPr>
        <p:spPr>
          <a:xfrm>
            <a:off x="363863" y="7468204"/>
            <a:ext cx="1178630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3841CEA-524D-334B-886F-EADBA3DB3B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8563" y="3530872"/>
            <a:ext cx="12649197" cy="24558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8AD20AE-58EE-794E-BF76-F37A9AB3F5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8563" y="3926388"/>
            <a:ext cx="12649197" cy="76753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kern="1000" spc="0" dirty="0">
                <a:latin typeface="+mj-l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Customer Story Heading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86A67F-6951-894E-9250-E633CE00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8562" y="4864748"/>
            <a:ext cx="12649176" cy="19633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6FA260E-52D6-6F44-8999-DB1C2AF2274E}"/>
              </a:ext>
            </a:extLst>
          </p:cNvPr>
          <p:cNvSpPr/>
          <p:nvPr/>
        </p:nvSpPr>
        <p:spPr>
          <a:xfrm rot="16200000" flipH="1">
            <a:off x="461841" y="5394842"/>
            <a:ext cx="1963336" cy="2104693"/>
          </a:xfrm>
          <a:custGeom>
            <a:avLst/>
            <a:gdLst>
              <a:gd name="connsiteX0" fmla="*/ 5285 w 1514204"/>
              <a:gd name="connsiteY0" fmla="*/ 0 h 1513599"/>
              <a:gd name="connsiteX1" fmla="*/ 1514204 w 1514204"/>
              <a:gd name="connsiteY1" fmla="*/ 1509713 h 1513599"/>
              <a:gd name="connsiteX2" fmla="*/ 1514008 w 1514204"/>
              <a:gd name="connsiteY2" fmla="*/ 1513599 h 1513599"/>
              <a:gd name="connsiteX3" fmla="*/ 0 w 1514204"/>
              <a:gd name="connsiteY3" fmla="*/ 1513599 h 1513599"/>
              <a:gd name="connsiteX4" fmla="*/ 0 w 1514204"/>
              <a:gd name="connsiteY4" fmla="*/ 267 h 1513599"/>
              <a:gd name="connsiteX0" fmla="*/ 0 w 1514204"/>
              <a:gd name="connsiteY0" fmla="*/ 267 h 1543322"/>
              <a:gd name="connsiteX1" fmla="*/ 5285 w 1514204"/>
              <a:gd name="connsiteY1" fmla="*/ 0 h 1543322"/>
              <a:gd name="connsiteX2" fmla="*/ 1514204 w 1514204"/>
              <a:gd name="connsiteY2" fmla="*/ 1509713 h 1543322"/>
              <a:gd name="connsiteX3" fmla="*/ 1514008 w 1514204"/>
              <a:gd name="connsiteY3" fmla="*/ 1513599 h 1543322"/>
              <a:gd name="connsiteX4" fmla="*/ 29723 w 1514204"/>
              <a:gd name="connsiteY4" fmla="*/ 1543322 h 1543322"/>
              <a:gd name="connsiteX0" fmla="*/ 0 w 1514204"/>
              <a:gd name="connsiteY0" fmla="*/ 267 h 1513599"/>
              <a:gd name="connsiteX1" fmla="*/ 5285 w 1514204"/>
              <a:gd name="connsiteY1" fmla="*/ 0 h 1513599"/>
              <a:gd name="connsiteX2" fmla="*/ 1514204 w 1514204"/>
              <a:gd name="connsiteY2" fmla="*/ 1509713 h 1513599"/>
              <a:gd name="connsiteX3" fmla="*/ 1514008 w 1514204"/>
              <a:gd name="connsiteY3" fmla="*/ 1513599 h 151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204" h="1513599">
                <a:moveTo>
                  <a:pt x="0" y="267"/>
                </a:moveTo>
                <a:lnTo>
                  <a:pt x="5285" y="0"/>
                </a:lnTo>
                <a:cubicBezTo>
                  <a:pt x="838638" y="0"/>
                  <a:pt x="1514204" y="675922"/>
                  <a:pt x="1514204" y="1509713"/>
                </a:cubicBezTo>
                <a:cubicBezTo>
                  <a:pt x="1514139" y="1511008"/>
                  <a:pt x="1514073" y="1512304"/>
                  <a:pt x="1514008" y="1513599"/>
                </a:cubicBezTo>
              </a:path>
            </a:pathLst>
          </a:cu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1"/>
              </a:solidFill>
            </a:endParaRPr>
          </a:p>
        </p:txBody>
      </p:sp>
      <p:sp>
        <p:nvSpPr>
          <p:cNvPr id="14" name="Picture Placeholder 31">
            <a:extLst>
              <a:ext uri="{FF2B5EF4-FFF2-40B4-BE49-F238E27FC236}">
                <a16:creationId xmlns:a16="http://schemas.microsoft.com/office/drawing/2014/main" id="{EF6A3635-BEB4-C946-9274-65FCAAC33C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1987" y="2"/>
            <a:ext cx="14630402" cy="3380933"/>
          </a:xfrm>
          <a:custGeom>
            <a:avLst/>
            <a:gdLst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76757 w 9144001"/>
              <a:gd name="connsiteY3" fmla="*/ 83038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61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295255"/>
              <a:gd name="connsiteY0" fmla="*/ 1054308 h 2571750"/>
              <a:gd name="connsiteX1" fmla="*/ 158747 w 9295255"/>
              <a:gd name="connsiteY1" fmla="*/ 0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295255"/>
              <a:gd name="connsiteY0" fmla="*/ 1054308 h 2571750"/>
              <a:gd name="connsiteX1" fmla="*/ 289376 w 9295255"/>
              <a:gd name="connsiteY1" fmla="*/ 1891059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144001"/>
              <a:gd name="connsiteY0" fmla="*/ 2571750 h 2571750"/>
              <a:gd name="connsiteX1" fmla="*/ 138122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1148637 w 9144001"/>
              <a:gd name="connsiteY3" fmla="*/ 1031209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76757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1" h="2571750">
                <a:moveTo>
                  <a:pt x="0" y="2571750"/>
                </a:moveTo>
                <a:lnTo>
                  <a:pt x="618" y="1891059"/>
                </a:lnTo>
                <a:cubicBezTo>
                  <a:pt x="2910" y="2229217"/>
                  <a:pt x="12076" y="676316"/>
                  <a:pt x="14368" y="1014474"/>
                </a:cubicBezTo>
                <a:lnTo>
                  <a:pt x="976757" y="1014474"/>
                </a:lnTo>
                <a:cubicBezTo>
                  <a:pt x="979049" y="670738"/>
                  <a:pt x="974465" y="343736"/>
                  <a:pt x="976757" y="0"/>
                </a:cubicBezTo>
                <a:lnTo>
                  <a:pt x="9144001" y="0"/>
                </a:lnTo>
                <a:lnTo>
                  <a:pt x="9144001" y="2571750"/>
                </a:lnTo>
                <a:lnTo>
                  <a:pt x="0" y="25717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4AA98-32E8-404F-8486-E2CC4F1EC576}"/>
              </a:ext>
            </a:extLst>
          </p:cNvPr>
          <p:cNvGrpSpPr/>
          <p:nvPr/>
        </p:nvGrpSpPr>
        <p:grpSpPr>
          <a:xfrm>
            <a:off x="0" y="0"/>
            <a:ext cx="1562810" cy="1328621"/>
            <a:chOff x="0" y="0"/>
            <a:chExt cx="976756" cy="8303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C1AD95-F671-1943-84DD-2E6B7D3586E7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6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7" name="Image">
              <a:extLst>
                <a:ext uri="{FF2B5EF4-FFF2-40B4-BE49-F238E27FC236}">
                  <a16:creationId xmlns:a16="http://schemas.microsoft.com/office/drawing/2014/main" id="{B0A59DCE-C4DF-DD42-BF0A-5825E33E3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368660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656CE9-0040-A34F-8C4D-2091C9CAA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4482" y="0"/>
            <a:ext cx="4521200" cy="8229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0385" y="3864706"/>
            <a:ext cx="7719834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3178" y="1976584"/>
            <a:ext cx="7710824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56DA04-C94C-7D4C-850E-73A6ADC441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0386" y="5476022"/>
            <a:ext cx="7719830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7427F21E-3609-7943-AE05-8CAE39A3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660A3-5027-7045-8F6D-B7A3E56EEF1E}"/>
              </a:ext>
            </a:extLst>
          </p:cNvPr>
          <p:cNvSpPr/>
          <p:nvPr/>
        </p:nvSpPr>
        <p:spPr>
          <a:xfrm>
            <a:off x="395186" y="7468204"/>
            <a:ext cx="1159296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2"/>
                </a:solidFill>
              </a:rPr>
              <a:t>ni.com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8899CD4-D773-0A4B-A456-E6BBF46A3C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0385" y="6012801"/>
            <a:ext cx="7719834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0891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er Story With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1">
            <a:extLst>
              <a:ext uri="{FF2B5EF4-FFF2-40B4-BE49-F238E27FC236}">
                <a16:creationId xmlns:a16="http://schemas.microsoft.com/office/drawing/2014/main" id="{E8A6A484-84E1-9C4A-BE1B-218336379D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1987" y="2"/>
            <a:ext cx="14630402" cy="3380933"/>
          </a:xfrm>
          <a:custGeom>
            <a:avLst/>
            <a:gdLst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76757 w 9144001"/>
              <a:gd name="connsiteY3" fmla="*/ 83038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61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295255"/>
              <a:gd name="connsiteY0" fmla="*/ 1054308 h 2571750"/>
              <a:gd name="connsiteX1" fmla="*/ 158747 w 9295255"/>
              <a:gd name="connsiteY1" fmla="*/ 0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295255"/>
              <a:gd name="connsiteY0" fmla="*/ 1054308 h 2571750"/>
              <a:gd name="connsiteX1" fmla="*/ 289376 w 9295255"/>
              <a:gd name="connsiteY1" fmla="*/ 1891059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144001"/>
              <a:gd name="connsiteY0" fmla="*/ 2571750 h 2571750"/>
              <a:gd name="connsiteX1" fmla="*/ 138122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1148637 w 9144001"/>
              <a:gd name="connsiteY3" fmla="*/ 1031209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76757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1" h="2571750">
                <a:moveTo>
                  <a:pt x="0" y="2571750"/>
                </a:moveTo>
                <a:lnTo>
                  <a:pt x="618" y="1891059"/>
                </a:lnTo>
                <a:cubicBezTo>
                  <a:pt x="2910" y="2229217"/>
                  <a:pt x="12076" y="676316"/>
                  <a:pt x="14368" y="1014474"/>
                </a:cubicBezTo>
                <a:lnTo>
                  <a:pt x="976757" y="1014474"/>
                </a:lnTo>
                <a:cubicBezTo>
                  <a:pt x="979049" y="670738"/>
                  <a:pt x="974465" y="343736"/>
                  <a:pt x="976757" y="0"/>
                </a:cubicBezTo>
                <a:lnTo>
                  <a:pt x="9144001" y="0"/>
                </a:lnTo>
                <a:lnTo>
                  <a:pt x="9144001" y="2571750"/>
                </a:lnTo>
                <a:lnTo>
                  <a:pt x="0" y="25717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itle Placeholder 1">
            <a:extLst>
              <a:ext uri="{FF2B5EF4-FFF2-40B4-BE49-F238E27FC236}">
                <a16:creationId xmlns:a16="http://schemas.microsoft.com/office/drawing/2014/main" id="{15260148-DF88-B840-90EE-0C47D332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558" y="5012224"/>
            <a:ext cx="12649197" cy="165331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lang="en-US" sz="256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Place your quote here. Place your quote here. Place your quote here.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CC6AA5-C1EF-0548-9CE8-F9BF6B1A4B1D}"/>
              </a:ext>
            </a:extLst>
          </p:cNvPr>
          <p:cNvGrpSpPr/>
          <p:nvPr/>
        </p:nvGrpSpPr>
        <p:grpSpPr>
          <a:xfrm flipV="1">
            <a:off x="391162" y="3926388"/>
            <a:ext cx="13832840" cy="3502469"/>
            <a:chOff x="253999" y="256470"/>
            <a:chExt cx="9104950" cy="24723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9378DBA-50B5-3A48-8C5E-45B29DAB382E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2472337"/>
              <a:chOff x="701574" y="2423516"/>
              <a:chExt cx="2929039" cy="2472337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989985E-5187-0949-8871-D63CF18A6327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A073211-F272-8D4B-9561-18C82AF513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423516"/>
                <a:ext cx="0" cy="1086455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E9CB451-215A-024F-9057-56EAB4F18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78B1C9-CD78-C845-BDE3-22BDE7CDE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617591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8471C3B6-5F99-5E48-8910-59FA055EC8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09181" y="6679594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CEE1B424-793B-AD4A-8311-9DB3016363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09181" y="7016731"/>
            <a:ext cx="3718560" cy="332262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0" i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22B831-87DD-094C-8BF6-BADFCDF3267F}"/>
              </a:ext>
            </a:extLst>
          </p:cNvPr>
          <p:cNvSpPr txBox="1"/>
          <p:nvPr/>
        </p:nvSpPr>
        <p:spPr>
          <a:xfrm>
            <a:off x="-3480046" y="-313914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l"/>
            <a:endParaRPr lang="en-US" sz="176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C31525-13D6-6647-85D8-3A22B819A073}"/>
              </a:ext>
            </a:extLst>
          </p:cNvPr>
          <p:cNvSpPr/>
          <p:nvPr/>
        </p:nvSpPr>
        <p:spPr>
          <a:xfrm>
            <a:off x="375850" y="7468204"/>
            <a:ext cx="1178630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7582ED6-B11E-2840-BC16-8AA5537775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8561" y="3530872"/>
            <a:ext cx="12649182" cy="24558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DE98B-3528-A744-86A4-DCFFB94733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8563" y="3926388"/>
            <a:ext cx="12649182" cy="76753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kern="1000" spc="0" dirty="0">
                <a:latin typeface="+mj-l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Customer Story Heading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682D7F-A8E4-E647-824A-A3055BB67211}"/>
              </a:ext>
            </a:extLst>
          </p:cNvPr>
          <p:cNvGrpSpPr/>
          <p:nvPr/>
        </p:nvGrpSpPr>
        <p:grpSpPr>
          <a:xfrm>
            <a:off x="0" y="0"/>
            <a:ext cx="1562810" cy="1328621"/>
            <a:chOff x="0" y="0"/>
            <a:chExt cx="976756" cy="83038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EFDE17-815B-C744-AB1E-F53555C77370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6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0" name="Image">
              <a:extLst>
                <a:ext uri="{FF2B5EF4-FFF2-40B4-BE49-F238E27FC236}">
                  <a16:creationId xmlns:a16="http://schemas.microsoft.com/office/drawing/2014/main" id="{2A4BE874-D293-184D-B0A4-EC203483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587536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AEE067B2-F4B1-2441-A56D-BD1587AB4B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568943" y="1638302"/>
            <a:ext cx="4061459" cy="4953000"/>
          </a:xfrm>
          <a:custGeom>
            <a:avLst/>
            <a:gdLst>
              <a:gd name="connsiteX0" fmla="*/ 453275 w 2538412"/>
              <a:gd name="connsiteY0" fmla="*/ 0 h 3095625"/>
              <a:gd name="connsiteX1" fmla="*/ 2538412 w 2538412"/>
              <a:gd name="connsiteY1" fmla="*/ 0 h 3095625"/>
              <a:gd name="connsiteX2" fmla="*/ 2538412 w 2538412"/>
              <a:gd name="connsiteY2" fmla="*/ 3095625 h 3095625"/>
              <a:gd name="connsiteX3" fmla="*/ 0 w 2538412"/>
              <a:gd name="connsiteY3" fmla="*/ 3095625 h 3095625"/>
              <a:gd name="connsiteX4" fmla="*/ 0 w 2538412"/>
              <a:gd name="connsiteY4" fmla="*/ 456411 h 3095625"/>
              <a:gd name="connsiteX5" fmla="*/ 453275 w 2538412"/>
              <a:gd name="connsiteY5" fmla="*/ 456411 h 309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412" h="3095625">
                <a:moveTo>
                  <a:pt x="453275" y="0"/>
                </a:moveTo>
                <a:lnTo>
                  <a:pt x="2538412" y="0"/>
                </a:lnTo>
                <a:lnTo>
                  <a:pt x="2538412" y="3095625"/>
                </a:lnTo>
                <a:lnTo>
                  <a:pt x="0" y="3095625"/>
                </a:lnTo>
                <a:lnTo>
                  <a:pt x="0" y="456411"/>
                </a:lnTo>
                <a:lnTo>
                  <a:pt x="453275" y="456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76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BA7A081F-361F-964E-B608-EEB95DB39FCD}"/>
              </a:ext>
            </a:extLst>
          </p:cNvPr>
          <p:cNvSpPr txBox="1">
            <a:spLocks/>
          </p:cNvSpPr>
          <p:nvPr/>
        </p:nvSpPr>
        <p:spPr>
          <a:xfrm>
            <a:off x="10567913" y="1639184"/>
            <a:ext cx="726270" cy="730259"/>
          </a:xfrm>
          <a:custGeom>
            <a:avLst/>
            <a:gdLst>
              <a:gd name="connsiteX0" fmla="*/ 0 w 453919"/>
              <a:gd name="connsiteY0" fmla="*/ 0 h 456412"/>
              <a:gd name="connsiteX1" fmla="*/ 453919 w 453919"/>
              <a:gd name="connsiteY1" fmla="*/ 0 h 456412"/>
              <a:gd name="connsiteX2" fmla="*/ 453919 w 453919"/>
              <a:gd name="connsiteY2" fmla="*/ 456412 h 456412"/>
              <a:gd name="connsiteX3" fmla="*/ 0 w 453919"/>
              <a:gd name="connsiteY3" fmla="*/ 456412 h 456412"/>
              <a:gd name="connsiteX4" fmla="*/ 0 w 453919"/>
              <a:gd name="connsiteY4" fmla="*/ 0 h 4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919" h="456412">
                <a:moveTo>
                  <a:pt x="0" y="0"/>
                </a:moveTo>
                <a:lnTo>
                  <a:pt x="453919" y="0"/>
                </a:lnTo>
                <a:lnTo>
                  <a:pt x="453919" y="456412"/>
                </a:lnTo>
                <a:lnTo>
                  <a:pt x="0" y="456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lang="en-US" sz="1050" b="0" i="0" kern="1200" baseline="0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  <a:lvl2pPr marL="274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Univers LT Std 45 Light"/>
              </a:defRPr>
            </a:lvl2pPr>
            <a:lvl3pPr marL="54864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Univers LT Std 45 Light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def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80"/>
          </a:p>
        </p:txBody>
      </p:sp>
      <p:sp>
        <p:nvSpPr>
          <p:cNvPr id="42" name="Title Placeholder 1">
            <a:extLst>
              <a:ext uri="{FF2B5EF4-FFF2-40B4-BE49-F238E27FC236}">
                <a16:creationId xmlns:a16="http://schemas.microsoft.com/office/drawing/2014/main" id="{15260148-DF88-B840-90EE-0C47D332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0883" y="1639183"/>
            <a:ext cx="6972790" cy="398945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lang="en-US" sz="448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Place your quote here. Place your quote here. Place your quote here. Place your quote here.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CC6AA5-C1EF-0548-9CE8-F9BF6B1A4B1D}"/>
              </a:ext>
            </a:extLst>
          </p:cNvPr>
          <p:cNvGrpSpPr/>
          <p:nvPr/>
        </p:nvGrpSpPr>
        <p:grpSpPr>
          <a:xfrm flipV="1">
            <a:off x="1178560" y="0"/>
            <a:ext cx="7752080" cy="7449821"/>
            <a:chOff x="253999" y="256470"/>
            <a:chExt cx="5102517" cy="471840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9378DBA-50B5-3A48-8C5E-45B29DAB382E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18401"/>
              <a:chOff x="701574" y="177452"/>
              <a:chExt cx="2929039" cy="4718401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989985E-5187-0949-8871-D63CF18A6327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A073211-F272-8D4B-9561-18C82AF513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77452"/>
                <a:ext cx="0" cy="3332517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E9CB451-215A-024F-9057-56EAB4F18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78B1C9-CD78-C845-BDE3-22BDE7CDE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2173478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49" name="Image">
            <a:extLst>
              <a:ext uri="{FF2B5EF4-FFF2-40B4-BE49-F238E27FC236}">
                <a16:creationId xmlns:a16="http://schemas.microsoft.com/office/drawing/2014/main" id="{7EECE47B-ED7F-EB4B-843D-632CB7B3182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8471C3B6-5F99-5E48-8910-59FA055EC8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15122" y="6253282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CEE1B424-793B-AD4A-8311-9DB3016363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15122" y="6590417"/>
            <a:ext cx="3718560" cy="620699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0" i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4E09E-5125-B74E-B554-E933BCBEC1B7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22B831-87DD-094C-8BF6-BADFCDF3267F}"/>
              </a:ext>
            </a:extLst>
          </p:cNvPr>
          <p:cNvSpPr txBox="1"/>
          <p:nvPr/>
        </p:nvSpPr>
        <p:spPr>
          <a:xfrm>
            <a:off x="-3480046" y="-313914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l"/>
            <a:endParaRPr lang="en-US" sz="176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2383DA36-5FB2-FB43-AD10-FBA5AF15162F}"/>
              </a:ext>
            </a:extLst>
          </p:cNvPr>
          <p:cNvSpPr>
            <a:spLocks/>
          </p:cNvSpPr>
          <p:nvPr/>
        </p:nvSpPr>
        <p:spPr>
          <a:xfrm rot="10800000">
            <a:off x="10567909" y="1638299"/>
            <a:ext cx="1463040" cy="1463040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10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7A4E09E-5125-B74E-B554-E933BCBEC1B7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22B831-87DD-094C-8BF6-BADFCDF3267F}"/>
              </a:ext>
            </a:extLst>
          </p:cNvPr>
          <p:cNvSpPr txBox="1"/>
          <p:nvPr/>
        </p:nvSpPr>
        <p:spPr>
          <a:xfrm>
            <a:off x="-3480046" y="-313914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l"/>
            <a:endParaRPr lang="en-US" sz="176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0E0FFF-259D-7541-B009-9ABD6BC9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391EC18B-77FD-E646-BAFF-4053ABBC376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A6ADDA8F-E27E-374C-BFFC-88BCD1003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1" y="2623823"/>
            <a:ext cx="10591800" cy="30048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lang="en-US" sz="448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Place your quote here. Place your quote here. Place your quote here. Place your quote here.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ECDCBC7D-2FD3-5E40-A27C-4980D3B6C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8040" y="6253282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48D7100-0AE2-3A4E-9283-6A64C2504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040" y="6590417"/>
            <a:ext cx="3718560" cy="620699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0" i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25" name="Pie 24">
            <a:extLst>
              <a:ext uri="{FF2B5EF4-FFF2-40B4-BE49-F238E27FC236}">
                <a16:creationId xmlns:a16="http://schemas.microsoft.com/office/drawing/2014/main" id="{DE27984F-A390-7A4D-8818-586FDFF9AD90}"/>
              </a:ext>
            </a:extLst>
          </p:cNvPr>
          <p:cNvSpPr>
            <a:spLocks/>
          </p:cNvSpPr>
          <p:nvPr/>
        </p:nvSpPr>
        <p:spPr>
          <a:xfrm rot="10800000">
            <a:off x="2011683" y="1514842"/>
            <a:ext cx="1668315" cy="1659309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76A340-CC30-A548-B829-F8A76D5BC185}"/>
              </a:ext>
            </a:extLst>
          </p:cNvPr>
          <p:cNvGrpSpPr/>
          <p:nvPr/>
        </p:nvGrpSpPr>
        <p:grpSpPr>
          <a:xfrm flipV="1">
            <a:off x="2002683" y="5237482"/>
            <a:ext cx="11433917" cy="2188160"/>
            <a:chOff x="254000" y="256470"/>
            <a:chExt cx="7525947" cy="1385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4B5FE5-4627-9C46-8C76-9982691D2CDC}"/>
                </a:ext>
              </a:extLst>
            </p:cNvPr>
            <p:cNvGrpSpPr/>
            <p:nvPr/>
          </p:nvGrpSpPr>
          <p:grpSpPr>
            <a:xfrm flipH="1" flipV="1">
              <a:off x="254000" y="256470"/>
              <a:ext cx="2929038" cy="1385888"/>
              <a:chOff x="701574" y="3509965"/>
              <a:chExt cx="2929038" cy="1385888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51F2E91-3DE3-FD49-AA63-74BD3FD5D9BD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84DFD07-A88D-F249-ACD0-DA70CA9596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2E1F04-3951-1947-AD58-51F6B3522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4596909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713891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AB8D11-AD3A-4141-9F5A-7748DF9C74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2070" y="3"/>
            <a:ext cx="768330" cy="8229598"/>
          </a:xfrm>
          <a:prstGeom prst="rect">
            <a:avLst/>
          </a:prstGeom>
        </p:spPr>
      </p:pic>
      <p:pic>
        <p:nvPicPr>
          <p:cNvPr id="21" name="Picture Placeholder 4">
            <a:extLst>
              <a:ext uri="{FF2B5EF4-FFF2-40B4-BE49-F238E27FC236}">
                <a16:creationId xmlns:a16="http://schemas.microsoft.com/office/drawing/2014/main" id="{A0156F60-09B0-0440-9CDD-1AB031DB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8" y="16"/>
            <a:ext cx="5684488" cy="8229584"/>
          </a:xfrm>
          <a:custGeom>
            <a:avLst/>
            <a:gdLst>
              <a:gd name="connsiteX0" fmla="*/ 981076 w 3568700"/>
              <a:gd name="connsiteY0" fmla="*/ 0 h 5143500"/>
              <a:gd name="connsiteX1" fmla="*/ 3568700 w 3568700"/>
              <a:gd name="connsiteY1" fmla="*/ 0 h 5143500"/>
              <a:gd name="connsiteX2" fmla="*/ 3568700 w 3568700"/>
              <a:gd name="connsiteY2" fmla="*/ 5143500 h 5143500"/>
              <a:gd name="connsiteX3" fmla="*/ 0 w 3568700"/>
              <a:gd name="connsiteY3" fmla="*/ 5143500 h 5143500"/>
              <a:gd name="connsiteX4" fmla="*/ 0 w 3568700"/>
              <a:gd name="connsiteY4" fmla="*/ 828633 h 5143500"/>
              <a:gd name="connsiteX5" fmla="*/ 981076 w 3568700"/>
              <a:gd name="connsiteY5" fmla="*/ 82863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8700" h="5143500">
                <a:moveTo>
                  <a:pt x="981076" y="0"/>
                </a:moveTo>
                <a:lnTo>
                  <a:pt x="3568700" y="0"/>
                </a:lnTo>
                <a:lnTo>
                  <a:pt x="3568700" y="5143500"/>
                </a:lnTo>
                <a:lnTo>
                  <a:pt x="0" y="5143500"/>
                </a:lnTo>
                <a:lnTo>
                  <a:pt x="0" y="828633"/>
                </a:lnTo>
                <a:lnTo>
                  <a:pt x="981076" y="828633"/>
                </a:lnTo>
                <a:close/>
              </a:path>
            </a:pathLst>
          </a:cu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7ECE56-49A2-5A4A-B068-2B97BA448EFB}"/>
              </a:ext>
            </a:extLst>
          </p:cNvPr>
          <p:cNvSpPr/>
          <p:nvPr/>
        </p:nvSpPr>
        <p:spPr>
          <a:xfrm>
            <a:off x="1" y="0"/>
            <a:ext cx="1622283" cy="135356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5680" y="3047255"/>
            <a:ext cx="7360922" cy="94549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5681" y="4293249"/>
            <a:ext cx="7360920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FAF2C5-DE31-2246-B9B9-FE60FD80BA4E}"/>
              </a:ext>
            </a:extLst>
          </p:cNvPr>
          <p:cNvCxnSpPr>
            <a:cxnSpLocks/>
          </p:cNvCxnSpPr>
          <p:nvPr/>
        </p:nvCxnSpPr>
        <p:spPr>
          <a:xfrm>
            <a:off x="8920482" y="415979"/>
            <a:ext cx="3734402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A461D489-B5A6-6845-9E0E-48291F78B396}"/>
              </a:ext>
            </a:extLst>
          </p:cNvPr>
          <p:cNvSpPr/>
          <p:nvPr/>
        </p:nvSpPr>
        <p:spPr>
          <a:xfrm flipH="1">
            <a:off x="6075681" y="415982"/>
            <a:ext cx="4853941" cy="4411093"/>
          </a:xfrm>
          <a:prstGeom prst="arc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D42AA959-BD3F-204E-ADBF-55F5D2FA3A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D2953A-DC36-124D-B17E-9E5B78F05A8C}"/>
              </a:ext>
            </a:extLst>
          </p:cNvPr>
          <p:cNvSpPr/>
          <p:nvPr/>
        </p:nvSpPr>
        <p:spPr>
          <a:xfrm>
            <a:off x="12679683" y="237098"/>
            <a:ext cx="773451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957597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4318A853-BC17-0E4F-BD5F-6054F35EDA2B}"/>
              </a:ext>
            </a:extLst>
          </p:cNvPr>
          <p:cNvSpPr/>
          <p:nvPr/>
        </p:nvSpPr>
        <p:spPr>
          <a:xfrm>
            <a:off x="6" y="0"/>
            <a:ext cx="14630398" cy="8229600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41042" y="2623823"/>
            <a:ext cx="9438640" cy="1743246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41044" y="4660885"/>
            <a:ext cx="9438635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FC4BF429-AECB-C64F-857D-520D598B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59983-8944-6449-B49C-B80D3A24BE2F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991185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47AFD8-289C-5540-8775-BB5FCC9F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178560" cy="8229598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42B1A14B-492A-1F40-B7F5-C353024A1A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D5B481-564C-3D4E-9AE3-B01DACF3A020}"/>
              </a:ext>
            </a:extLst>
          </p:cNvPr>
          <p:cNvSpPr/>
          <p:nvPr/>
        </p:nvSpPr>
        <p:spPr>
          <a:xfrm>
            <a:off x="13578165" y="237098"/>
            <a:ext cx="666154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8AF5D9-45F3-364E-8D2A-1AED4F1C398B}"/>
              </a:ext>
            </a:extLst>
          </p:cNvPr>
          <p:cNvCxnSpPr>
            <a:cxnSpLocks/>
          </p:cNvCxnSpPr>
          <p:nvPr/>
        </p:nvCxnSpPr>
        <p:spPr>
          <a:xfrm>
            <a:off x="1561137" y="415979"/>
            <a:ext cx="1189070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4F56FE9-9A16-9246-A70C-C51B799193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61138" y="2257395"/>
            <a:ext cx="11391464" cy="1743246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DBAD126-5E50-1C4F-92CA-FE968CF319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1139" y="4294457"/>
            <a:ext cx="11391459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91269606-5049-A349-A0F2-E7948820D3E3}"/>
              </a:ext>
            </a:extLst>
          </p:cNvPr>
          <p:cNvSpPr/>
          <p:nvPr/>
        </p:nvSpPr>
        <p:spPr>
          <a:xfrm flipV="1">
            <a:off x="4408023" y="-1780905"/>
            <a:ext cx="9788630" cy="9594526"/>
          </a:xfrm>
          <a:prstGeom prst="arc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90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for Bar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21F88F-7476-BB48-935A-A515D14D8D6A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B0979B2-3789-3043-8C2E-7A66B16CA9DF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7014392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g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34C00EEC-9365-B34A-AFA4-37781D340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1068" y="3629728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Round Single Corner Rectangle 42">
            <a:extLst>
              <a:ext uri="{FF2B5EF4-FFF2-40B4-BE49-F238E27FC236}">
                <a16:creationId xmlns:a16="http://schemas.microsoft.com/office/drawing/2014/main" id="{C935EA80-6666-174E-8F4D-5FE0C794C6FF}"/>
              </a:ext>
            </a:extLst>
          </p:cNvPr>
          <p:cNvSpPr/>
          <p:nvPr/>
        </p:nvSpPr>
        <p:spPr>
          <a:xfrm rot="10800000">
            <a:off x="11369040" y="-2"/>
            <a:ext cx="3261357" cy="3001214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1976186C-E87F-F74F-BB92-C059D8DB15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78082" y="964138"/>
            <a:ext cx="1652320" cy="2029917"/>
          </a:xfrm>
          <a:prstGeom prst="rect">
            <a:avLst/>
          </a:prstGeom>
        </p:spPr>
        <p:txBody>
          <a:bodyPr anchor="ctr"/>
          <a:lstStyle>
            <a:lvl1pPr algn="ctr">
              <a:defRPr sz="168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45">
            <a:extLst>
              <a:ext uri="{FF2B5EF4-FFF2-40B4-BE49-F238E27FC236}">
                <a16:creationId xmlns:a16="http://schemas.microsoft.com/office/drawing/2014/main" id="{39B843AD-5A8A-F740-BE2F-49F9B47A0C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79767" y="335618"/>
            <a:ext cx="2654262" cy="292099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l">
              <a:spcBef>
                <a:spcPts val="0"/>
              </a:spcBef>
              <a:defRPr sz="16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45">
            <a:extLst>
              <a:ext uri="{FF2B5EF4-FFF2-40B4-BE49-F238E27FC236}">
                <a16:creationId xmlns:a16="http://schemas.microsoft.com/office/drawing/2014/main" id="{FF4BB383-CF91-4C41-B0F6-F5DAE34F5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71994" y="607711"/>
            <a:ext cx="2654262" cy="315611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l">
              <a:spcBef>
                <a:spcPts val="0"/>
              </a:spcBef>
              <a:defRPr sz="1280" b="0" i="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TITLE, DEPARTMENT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B0FF831-6C7C-3C47-AA39-C6A6446C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8">
            <a:extLst>
              <a:ext uri="{FF2B5EF4-FFF2-40B4-BE49-F238E27FC236}">
                <a16:creationId xmlns:a16="http://schemas.microsoft.com/office/drawing/2014/main" id="{B0C54555-FAF8-C247-BD47-30239068182E}"/>
              </a:ext>
            </a:extLst>
          </p:cNvPr>
          <p:cNvSpPr>
            <a:spLocks/>
          </p:cNvSpPr>
          <p:nvPr/>
        </p:nvSpPr>
        <p:spPr bwMode="auto">
          <a:xfrm>
            <a:off x="6075683" y="1850596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EC8AAA-D5D3-014B-9A40-0F8C9630E4E3}"/>
              </a:ext>
            </a:extLst>
          </p:cNvPr>
          <p:cNvGrpSpPr/>
          <p:nvPr/>
        </p:nvGrpSpPr>
        <p:grpSpPr>
          <a:xfrm>
            <a:off x="803535" y="940682"/>
            <a:ext cx="10179286" cy="6900301"/>
            <a:chOff x="253999" y="256470"/>
            <a:chExt cx="6753876" cy="463821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EBA9A18-88F1-BE4F-93F8-680112FE32B8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38212"/>
              <a:chOff x="701574" y="257641"/>
              <a:chExt cx="2929039" cy="4638212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8649C24-5708-D84B-9CB9-9A835EFFF6EE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5F30895-A8BA-3448-9E5A-831B3FB37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57641"/>
                <a:ext cx="0" cy="3252323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B41F828-4BBF-204C-9807-5E049EEA3C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7147D10-ADCE-084A-9D6D-972C2D0E5B58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382483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2CA9A7DA-970B-1045-AABD-B36D98DCD1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353" y="1893626"/>
            <a:ext cx="2242040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45">
            <a:extLst>
              <a:ext uri="{FF2B5EF4-FFF2-40B4-BE49-F238E27FC236}">
                <a16:creationId xmlns:a16="http://schemas.microsoft.com/office/drawing/2014/main" id="{20E5D574-26BB-8645-A658-02E6D89DF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8353" y="2276979"/>
            <a:ext cx="2242040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lnSpc>
                <a:spcPts val="1536"/>
              </a:lnSpc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6F3D4AB5-FDE7-7F41-B8F4-33F4A2AD26C1}"/>
              </a:ext>
            </a:extLst>
          </p:cNvPr>
          <p:cNvSpPr>
            <a:spLocks/>
          </p:cNvSpPr>
          <p:nvPr/>
        </p:nvSpPr>
        <p:spPr bwMode="auto">
          <a:xfrm>
            <a:off x="6075683" y="3629730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 Placeholder 45">
            <a:extLst>
              <a:ext uri="{FF2B5EF4-FFF2-40B4-BE49-F238E27FC236}">
                <a16:creationId xmlns:a16="http://schemas.microsoft.com/office/drawing/2014/main" id="{49B88D92-1CB9-E042-971C-EAB615791F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8353" y="3669182"/>
            <a:ext cx="2242040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45">
            <a:extLst>
              <a:ext uri="{FF2B5EF4-FFF2-40B4-BE49-F238E27FC236}">
                <a16:creationId xmlns:a16="http://schemas.microsoft.com/office/drawing/2014/main" id="{286D1BE9-538A-A54A-8CBA-E6F7933552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8353" y="4052534"/>
            <a:ext cx="2242040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C0C7BC42-D94A-934B-A163-06FD2EEA534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2944332" y="3629728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Rectangle 38">
            <a:extLst>
              <a:ext uri="{FF2B5EF4-FFF2-40B4-BE49-F238E27FC236}">
                <a16:creationId xmlns:a16="http://schemas.microsoft.com/office/drawing/2014/main" id="{DF0A8375-0B65-EB40-B6CD-B7A5B5C89A14}"/>
              </a:ext>
            </a:extLst>
          </p:cNvPr>
          <p:cNvSpPr>
            <a:spLocks/>
          </p:cNvSpPr>
          <p:nvPr/>
        </p:nvSpPr>
        <p:spPr bwMode="auto">
          <a:xfrm>
            <a:off x="10668947" y="3629730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Text Placeholder 45">
            <a:extLst>
              <a:ext uri="{FF2B5EF4-FFF2-40B4-BE49-F238E27FC236}">
                <a16:creationId xmlns:a16="http://schemas.microsoft.com/office/drawing/2014/main" id="{AEF451D5-4945-154C-9652-F9E7ABDDFD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667595" y="3669182"/>
            <a:ext cx="2276062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6" name="Text Placeholder 45">
            <a:extLst>
              <a:ext uri="{FF2B5EF4-FFF2-40B4-BE49-F238E27FC236}">
                <a16:creationId xmlns:a16="http://schemas.microsoft.com/office/drawing/2014/main" id="{AB540B94-284F-6F4F-A836-E6BD649D8B3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7595" y="4052534"/>
            <a:ext cx="2276062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B2C82D68-F0C1-E44E-BAAD-E078143CAD3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944332" y="5633575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Rectangle 38">
            <a:extLst>
              <a:ext uri="{FF2B5EF4-FFF2-40B4-BE49-F238E27FC236}">
                <a16:creationId xmlns:a16="http://schemas.microsoft.com/office/drawing/2014/main" id="{FE81A75B-314E-8741-BE17-3A841281C75F}"/>
              </a:ext>
            </a:extLst>
          </p:cNvPr>
          <p:cNvSpPr>
            <a:spLocks/>
          </p:cNvSpPr>
          <p:nvPr/>
        </p:nvSpPr>
        <p:spPr bwMode="auto">
          <a:xfrm>
            <a:off x="10668947" y="5633577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Text Placeholder 45">
            <a:extLst>
              <a:ext uri="{FF2B5EF4-FFF2-40B4-BE49-F238E27FC236}">
                <a16:creationId xmlns:a16="http://schemas.microsoft.com/office/drawing/2014/main" id="{1D6F5BD0-8A21-BF4B-81C0-4F4B5A699F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7595" y="5676609"/>
            <a:ext cx="2276062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0" name="Text Placeholder 45">
            <a:extLst>
              <a:ext uri="{FF2B5EF4-FFF2-40B4-BE49-F238E27FC236}">
                <a16:creationId xmlns:a16="http://schemas.microsoft.com/office/drawing/2014/main" id="{0EC3AD10-34A3-F642-8562-E1138EB1CB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667595" y="6059961"/>
            <a:ext cx="2276062" cy="747627"/>
          </a:xfrm>
          <a:prstGeom prst="rect">
            <a:avLst/>
          </a:prstGeom>
        </p:spPr>
        <p:txBody>
          <a:bodyPr lIns="18288" tIns="36576" rIns="36576" bIns="36576" anchor="t"/>
          <a:lstStyle>
            <a:lvl1pPr algn="r">
              <a:spcBef>
                <a:spcPts val="0"/>
              </a:spcBef>
              <a:defRPr sz="1280" b="0" i="0" spc="-48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4A97F964-E427-404C-AD24-DB63DA81778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351067" y="5633575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2" name="Rectangle 38">
            <a:extLst>
              <a:ext uri="{FF2B5EF4-FFF2-40B4-BE49-F238E27FC236}">
                <a16:creationId xmlns:a16="http://schemas.microsoft.com/office/drawing/2014/main" id="{13C44FF9-C4AF-5540-9803-BD5FBC834916}"/>
              </a:ext>
            </a:extLst>
          </p:cNvPr>
          <p:cNvSpPr>
            <a:spLocks/>
          </p:cNvSpPr>
          <p:nvPr/>
        </p:nvSpPr>
        <p:spPr bwMode="auto">
          <a:xfrm>
            <a:off x="6075681" y="5633575"/>
            <a:ext cx="2276062" cy="1181174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3" name="Text Placeholder 45">
            <a:extLst>
              <a:ext uri="{FF2B5EF4-FFF2-40B4-BE49-F238E27FC236}">
                <a16:creationId xmlns:a16="http://schemas.microsoft.com/office/drawing/2014/main" id="{7A7FC0C9-677B-E740-A531-F873D297FB6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66533" y="5676609"/>
            <a:ext cx="2283856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45">
            <a:extLst>
              <a:ext uri="{FF2B5EF4-FFF2-40B4-BE49-F238E27FC236}">
                <a16:creationId xmlns:a16="http://schemas.microsoft.com/office/drawing/2014/main" id="{3FEDC7F0-D6C4-8242-8BC1-C8C399DD222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66533" y="6059961"/>
            <a:ext cx="2283856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581410A2-7F31-5840-BE18-14E5E8E375F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791827" y="3629728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Rectangle 38">
            <a:extLst>
              <a:ext uri="{FF2B5EF4-FFF2-40B4-BE49-F238E27FC236}">
                <a16:creationId xmlns:a16="http://schemas.microsoft.com/office/drawing/2014/main" id="{53334B94-B3DF-6446-A222-9BCEC435A364}"/>
              </a:ext>
            </a:extLst>
          </p:cNvPr>
          <p:cNvSpPr>
            <a:spLocks/>
          </p:cNvSpPr>
          <p:nvPr/>
        </p:nvSpPr>
        <p:spPr bwMode="auto">
          <a:xfrm>
            <a:off x="1516441" y="3629730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7" name="Text Placeholder 45">
            <a:extLst>
              <a:ext uri="{FF2B5EF4-FFF2-40B4-BE49-F238E27FC236}">
                <a16:creationId xmlns:a16="http://schemas.microsoft.com/office/drawing/2014/main" id="{BFA1F2C8-4C7E-D242-AF44-6B8346F12B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7218" y="3669182"/>
            <a:ext cx="2253933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5">
            <a:extLst>
              <a:ext uri="{FF2B5EF4-FFF2-40B4-BE49-F238E27FC236}">
                <a16:creationId xmlns:a16="http://schemas.microsoft.com/office/drawing/2014/main" id="{BE8851C8-9655-3347-B603-22F4A4D2D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37218" y="4052534"/>
            <a:ext cx="2253933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E4017C74-767A-FD46-BAC3-21B82EC96BC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791825" y="5633575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0" name="Rectangle 38">
            <a:extLst>
              <a:ext uri="{FF2B5EF4-FFF2-40B4-BE49-F238E27FC236}">
                <a16:creationId xmlns:a16="http://schemas.microsoft.com/office/drawing/2014/main" id="{10054C0A-17B9-6E43-B82B-7D4029C8D9F7}"/>
              </a:ext>
            </a:extLst>
          </p:cNvPr>
          <p:cNvSpPr>
            <a:spLocks/>
          </p:cNvSpPr>
          <p:nvPr/>
        </p:nvSpPr>
        <p:spPr bwMode="auto">
          <a:xfrm>
            <a:off x="1516439" y="5633576"/>
            <a:ext cx="2276062" cy="1178704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Text Placeholder 45">
            <a:extLst>
              <a:ext uri="{FF2B5EF4-FFF2-40B4-BE49-F238E27FC236}">
                <a16:creationId xmlns:a16="http://schemas.microsoft.com/office/drawing/2014/main" id="{F9483B47-3A70-484B-8C43-5A8F11F94F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37219" y="5676609"/>
            <a:ext cx="2253931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45">
            <a:extLst>
              <a:ext uri="{FF2B5EF4-FFF2-40B4-BE49-F238E27FC236}">
                <a16:creationId xmlns:a16="http://schemas.microsoft.com/office/drawing/2014/main" id="{8579D521-FFB7-334E-8223-514F0777FC5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537219" y="6059961"/>
            <a:ext cx="2253931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EE475BD0-BC20-2C49-9208-51C83DC5B56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51068" y="1850596"/>
            <a:ext cx="887966" cy="117759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5" name="Text Placeholder 114">
            <a:extLst>
              <a:ext uri="{FF2B5EF4-FFF2-40B4-BE49-F238E27FC236}">
                <a16:creationId xmlns:a16="http://schemas.microsoft.com/office/drawing/2014/main" id="{8C98CAD5-46D7-5D4E-AF46-F9CC597B1AB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981963" y="1058686"/>
            <a:ext cx="8000859" cy="304800"/>
          </a:xfrm>
          <a:prstGeom prst="rect">
            <a:avLst/>
          </a:prstGeom>
        </p:spPr>
        <p:txBody>
          <a:bodyPr anchor="ctr"/>
          <a:lstStyle>
            <a:lvl1pPr algn="r">
              <a:defRPr sz="1440" spc="-32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7385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ernal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2248155"/>
            <a:ext cx="13846419" cy="559282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lvl="0"/>
            <a:r>
              <a:rPr lang="en-US"/>
              <a:t>Content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FBC184-1E82-5C47-AA7E-7E1233E49C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1159" y="1138500"/>
            <a:ext cx="13846419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D35DFA-48F1-7F43-8BA6-4513D22BED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2224" y="544353"/>
            <a:ext cx="12226218" cy="270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5CB91B-2897-ED46-B47F-C9C35DEBBEDD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00B0E-AF84-6143-A95E-8133E56251EC}"/>
              </a:ext>
            </a:extLst>
          </p:cNvPr>
          <p:cNvSpPr/>
          <p:nvPr/>
        </p:nvSpPr>
        <p:spPr>
          <a:xfrm>
            <a:off x="391161" y="7840981"/>
            <a:ext cx="2453640" cy="38861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128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5252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C2DEB-364A-EE6C-72DF-CE384CB6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637" y="1"/>
            <a:ext cx="1807765" cy="7231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9E88A-9E9D-E35E-E6CC-F7875252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014872" y="0"/>
            <a:ext cx="1807765" cy="723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95131-BF90-2397-9BE8-86AE4261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91" y="1"/>
            <a:ext cx="1807765" cy="723106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8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656CE9-0040-A34F-8C4D-2091C9CAA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4482" y="0"/>
            <a:ext cx="4521200" cy="8229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0385" y="3864706"/>
            <a:ext cx="7719834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3178" y="1976584"/>
            <a:ext cx="7710824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56DA04-C94C-7D4C-850E-73A6ADC441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0388" y="5476022"/>
            <a:ext cx="3568750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7427F21E-3609-7943-AE05-8CAE39A3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660A3-5027-7045-8F6D-B7A3E56EEF1E}"/>
              </a:ext>
            </a:extLst>
          </p:cNvPr>
          <p:cNvSpPr/>
          <p:nvPr/>
        </p:nvSpPr>
        <p:spPr>
          <a:xfrm>
            <a:off x="395186" y="7468204"/>
            <a:ext cx="1159296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2"/>
                </a:solidFill>
              </a:rPr>
              <a:t>ni.com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8899CD4-D773-0A4B-A456-E6BBF46A3C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0384" y="6012801"/>
            <a:ext cx="3568752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42154EA-E8B3-AA44-A122-ED39A876F1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79322" y="5476022"/>
            <a:ext cx="3740898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D1A662-941F-1842-8AA2-C52D8699D1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79321" y="6012801"/>
            <a:ext cx="3740898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03918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rgbClr val="003324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7C3A04-5ACC-9406-6430-633BD279D71A}"/>
              </a:ext>
            </a:extLst>
          </p:cNvPr>
          <p:cNvGrpSpPr/>
          <p:nvPr/>
        </p:nvGrpSpPr>
        <p:grpSpPr>
          <a:xfrm>
            <a:off x="-18167" y="2286000"/>
            <a:ext cx="14648569" cy="3703320"/>
            <a:chOff x="-18169" y="2286000"/>
            <a:chExt cx="14648569" cy="3703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59A243-D4BD-B21B-048D-9B09055AE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CA2C6D-3564-33D7-792B-64B8B743551B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09AA2B-E82A-8F52-1A60-7CF6FAA2C81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9F5234-F489-0648-39B6-3B20A7981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582C6C-431F-A9BB-178C-8E7F5496CAF0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8A3EEC-017C-581A-23CC-F68BFDF0FBBC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49BA756-E2FB-8D45-BB82-A955EBBDF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65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A5D0BA-B17D-D352-3696-D80C4564771E}"/>
              </a:ext>
            </a:extLst>
          </p:cNvPr>
          <p:cNvGrpSpPr/>
          <p:nvPr/>
        </p:nvGrpSpPr>
        <p:grpSpPr>
          <a:xfrm>
            <a:off x="-18167" y="2286000"/>
            <a:ext cx="14648569" cy="3703320"/>
            <a:chOff x="-18169" y="2286000"/>
            <a:chExt cx="14648569" cy="3703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6CCA3A-A5DE-4271-80F0-65307F662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FA14F-CAF9-28F0-4E50-E88B33788615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B61B60-935C-7BC9-43B5-ACCCBC6C10D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DA7D4E-C581-FC03-CF8A-6673F2413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126BEC-1233-693E-FA22-471FB7AFEBC6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A35715-C768-7E47-1B85-B4E00990DA72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07F3CA5-66B4-02C8-F77C-DFAE75CF9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405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478913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25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264976"/>
            <a:ext cx="13262848" cy="1276438"/>
          </a:xfrm>
        </p:spPr>
        <p:txBody>
          <a:bodyPr lIns="91440">
            <a:noAutofit/>
          </a:bodyPr>
          <a:lstStyle>
            <a:lvl1pPr algn="r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4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63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1" y="5514051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9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59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tx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63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tx2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tx2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25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058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864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4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 Update for ending or begin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4318A853-BC17-0E4F-BD5F-6054F35EDA2B}"/>
              </a:ext>
            </a:extLst>
          </p:cNvPr>
          <p:cNvSpPr/>
          <p:nvPr/>
        </p:nvSpPr>
        <p:spPr>
          <a:xfrm rot="10800000" flipH="1">
            <a:off x="2" y="-6"/>
            <a:ext cx="14630402" cy="8229602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7501A2DC-C99D-5B49-99EF-FFB52ED4626F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4179462" y="2851114"/>
            <a:ext cx="7585818" cy="163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80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768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457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9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900" y="2145118"/>
            <a:ext cx="8958263" cy="517008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6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8"/>
            <a:ext cx="3540125" cy="2179637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67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8B6F9-70E2-DC92-6A96-A82D7F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921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6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999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824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12" indent="0">
              <a:lnSpc>
                <a:spcPct val="150000"/>
              </a:lnSpc>
              <a:buNone/>
              <a:defRPr sz="2000"/>
            </a:lvl2pPr>
            <a:lvl3pPr marL="688948" indent="0">
              <a:lnSpc>
                <a:spcPct val="150000"/>
              </a:lnSpc>
              <a:buNone/>
              <a:defRPr sz="2000"/>
            </a:lvl3pPr>
            <a:lvl4pPr marL="976273" indent="0">
              <a:lnSpc>
                <a:spcPct val="150000"/>
              </a:lnSpc>
              <a:buNone/>
              <a:defRPr sz="2000"/>
            </a:lvl4pPr>
            <a:lvl5pPr marL="1314397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7" y="5819686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7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2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606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7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4"/>
            <a:ext cx="5684520" cy="822959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288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2" y="1327226"/>
            <a:ext cx="3914301" cy="94549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75682" y="1327223"/>
            <a:ext cx="7359261" cy="6513758"/>
          </a:xfrm>
          <a:prstGeom prst="rect">
            <a:avLst/>
          </a:prstGeom>
        </p:spPr>
        <p:txBody>
          <a:bodyPr wrap="square"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92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560"/>
            </a:lvl1pPr>
          </a:lstStyle>
          <a:p>
            <a:pPr lvl="0"/>
            <a:r>
              <a:rPr lang="en-US"/>
              <a:t>Content Item 1</a:t>
            </a:r>
          </a:p>
          <a:p>
            <a:pPr lvl="0"/>
            <a:r>
              <a:rPr lang="en-US"/>
              <a:t>Content Item 2</a:t>
            </a:r>
          </a:p>
          <a:p>
            <a:pPr lvl="0"/>
            <a:r>
              <a:rPr lang="en-US"/>
              <a:t>Content Item 3</a:t>
            </a:r>
          </a:p>
          <a:p>
            <a:pPr lvl="0"/>
            <a:r>
              <a:rPr lang="en-US"/>
              <a:t>Content Item 4</a:t>
            </a:r>
          </a:p>
          <a:p>
            <a:pPr lvl="0"/>
            <a:r>
              <a:rPr lang="en-US"/>
              <a:t>Content Item 5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A5EDD0-1CB4-2B41-A679-1B853092C7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1145" y="544353"/>
            <a:ext cx="7365458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480955-08E5-A84E-A06C-1ADD27561CB6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01A894-262B-F94E-8BD2-DA7CF9CA6D79}"/>
              </a:ext>
            </a:extLst>
          </p:cNvPr>
          <p:cNvGrpSpPr/>
          <p:nvPr/>
        </p:nvGrpSpPr>
        <p:grpSpPr>
          <a:xfrm>
            <a:off x="406400" y="415435"/>
            <a:ext cx="13030202" cy="7483966"/>
            <a:chOff x="253999" y="256470"/>
            <a:chExt cx="8143876" cy="46774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92D2A-1D24-144F-8314-92BA0673621A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77479"/>
              <a:chOff x="701574" y="218374"/>
              <a:chExt cx="2929039" cy="4677479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B210C0D-B602-A941-AC72-7D0DC7F5AB19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873A4F4-1A51-6140-8C37-E56751AC7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18374"/>
                <a:ext cx="0" cy="32915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8183967-A333-1248-9118-8BE4B63D9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C4BB49-F13F-8A4F-8052-DA15D9A94E7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521483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9" name="Image">
            <a:extLst>
              <a:ext uri="{FF2B5EF4-FFF2-40B4-BE49-F238E27FC236}">
                <a16:creationId xmlns:a16="http://schemas.microsoft.com/office/drawing/2014/main" id="{1966D446-3E01-7747-9494-656B03576F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3015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22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141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616688"/>
            <a:ext cx="4302678" cy="729227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12" indent="0">
              <a:buNone/>
              <a:defRPr sz="2800"/>
            </a:lvl2pPr>
            <a:lvl3pPr marL="688948" indent="0">
              <a:buNone/>
              <a:defRPr sz="2800"/>
            </a:lvl3pPr>
            <a:lvl4pPr marL="976273" indent="0">
              <a:buNone/>
              <a:defRPr sz="2800"/>
            </a:lvl4pPr>
            <a:lvl5pPr marL="1314397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0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0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452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294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166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B7C343-9278-D462-40D5-EBDFE3A2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218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5425ED-BA0E-BA45-B359-8F0B1EAF4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6921" y="1792248"/>
            <a:ext cx="11482405" cy="1706314"/>
          </a:xfrm>
        </p:spPr>
        <p:txBody>
          <a:bodyPr/>
          <a:lstStyle>
            <a:lvl1pPr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Here</a:t>
            </a:r>
            <a:br>
              <a:rPr lang="en-US"/>
            </a:br>
            <a:r>
              <a:rPr lang="en-US"/>
              <a:t>Presentation 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7FC915-1962-DA49-9050-5A5223A48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6896" y="3903269"/>
            <a:ext cx="11482405" cy="581698"/>
          </a:xfrm>
        </p:spPr>
        <p:txBody>
          <a:bodyPr wrap="square">
            <a:spAutoFit/>
          </a:bodyPr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1EA0B09-CDD3-0E41-BC40-747E5884D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87" y="5623561"/>
            <a:ext cx="5554110" cy="470898"/>
          </a:xfrm>
        </p:spPr>
        <p:txBody>
          <a:bodyPr wrap="square">
            <a:spAutoFit/>
          </a:bodyPr>
          <a:lstStyle>
            <a:lvl1pPr marL="0" indent="0">
              <a:buNone/>
              <a:defRPr sz="216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F85459DA-31C7-824B-9301-287ACA2CD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6387" y="6060634"/>
            <a:ext cx="5554110" cy="433965"/>
          </a:xfrm>
        </p:spPr>
        <p:txBody>
          <a:bodyPr wrap="square">
            <a:spAutoFit/>
          </a:bodyPr>
          <a:lstStyle>
            <a:lvl1pPr marL="0" indent="0">
              <a:buNone/>
              <a:defRPr sz="192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8A27863-A97F-7D4A-A6F5-AC0DFD141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5690" y="5623561"/>
            <a:ext cx="5543604" cy="470898"/>
          </a:xfrm>
        </p:spPr>
        <p:txBody>
          <a:bodyPr wrap="square">
            <a:spAutoFit/>
          </a:bodyPr>
          <a:lstStyle>
            <a:lvl1pPr marL="0" indent="0">
              <a:buNone/>
              <a:defRPr sz="216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99DDB18-B4D0-684E-A8EC-C326C4EF2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05690" y="6060634"/>
            <a:ext cx="5543604" cy="433965"/>
          </a:xfrm>
        </p:spPr>
        <p:txBody>
          <a:bodyPr wrap="square">
            <a:spAutoFit/>
          </a:bodyPr>
          <a:lstStyle>
            <a:lvl1pPr marL="0" indent="0">
              <a:buNone/>
              <a:defRPr sz="192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</p:spTree>
    <p:extLst>
      <p:ext uri="{BB962C8B-B14F-4D97-AF65-F5344CB8AC3E}">
        <p14:creationId xmlns:p14="http://schemas.microsoft.com/office/powerpoint/2010/main" val="25658892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>
            <a:extLst>
              <a:ext uri="{FF2B5EF4-FFF2-40B4-BE49-F238E27FC236}">
                <a16:creationId xmlns:a16="http://schemas.microsoft.com/office/drawing/2014/main" id="{8A17A045-DDB7-3528-7FFE-A313D961D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44574" y="483513"/>
            <a:ext cx="394336" cy="26387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884A303-BAE7-6CF0-21B8-CECBF412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8925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 box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74D88-A536-9C9D-1485-08C10336518D}"/>
              </a:ext>
            </a:extLst>
          </p:cNvPr>
          <p:cNvSpPr/>
          <p:nvPr userDrawn="1"/>
        </p:nvSpPr>
        <p:spPr>
          <a:xfrm>
            <a:off x="0" y="0"/>
            <a:ext cx="14630400" cy="8219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006" y="834271"/>
            <a:ext cx="13053564" cy="709117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532" y="367656"/>
            <a:ext cx="13053563" cy="360099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44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D601DB-15C4-CC45-AD1F-1AAB583229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2847" y="1674833"/>
            <a:ext cx="13053564" cy="384721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F4097-9EC6-F48F-FF37-5B77EEA05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10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reaker_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3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4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nal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2" y="1064923"/>
            <a:ext cx="13832840" cy="702941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2067141"/>
            <a:ext cx="13832838" cy="577383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7C327-B733-9742-BE10-94D2CD11FB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482"/>
          <a:stretch/>
        </p:blipFill>
        <p:spPr>
          <a:xfrm rot="10800000">
            <a:off x="-1" y="-1"/>
            <a:ext cx="147534" cy="82295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690A9A6-50AD-F84E-8EEB-BD163CBAE5D3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386764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005" y="834271"/>
            <a:ext cx="13053565" cy="746050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7" y="390525"/>
            <a:ext cx="394334" cy="26387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83006" y="1674835"/>
            <a:ext cx="13053059" cy="616218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/>
        </p:nvSpPr>
        <p:spPr>
          <a:xfrm>
            <a:off x="331258" y="7640955"/>
            <a:ext cx="517526" cy="2215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440" spc="-32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1" y="0"/>
            <a:ext cx="182881" cy="8229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EA986D-374F-FF48-A428-0AC3912CC921}"/>
              </a:ext>
            </a:extLst>
          </p:cNvPr>
          <p:cNvSpPr/>
          <p:nvPr/>
        </p:nvSpPr>
        <p:spPr>
          <a:xfrm>
            <a:off x="12959773" y="7955279"/>
            <a:ext cx="1274388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00352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boxes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013" y="834271"/>
            <a:ext cx="12650557" cy="746050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85999" y="1674835"/>
            <a:ext cx="6127969" cy="6163818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06194" y="1674835"/>
            <a:ext cx="6127969" cy="6163818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1191654" cy="8229590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7" y="390525"/>
            <a:ext cx="394334" cy="26387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/>
        </p:nvSpPr>
        <p:spPr>
          <a:xfrm>
            <a:off x="331258" y="7640955"/>
            <a:ext cx="517526" cy="2215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440" spc="-32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E94D7-0D80-1A46-8CEC-9FD168F61264}"/>
              </a:ext>
            </a:extLst>
          </p:cNvPr>
          <p:cNvSpPr/>
          <p:nvPr/>
        </p:nvSpPr>
        <p:spPr>
          <a:xfrm>
            <a:off x="12959773" y="7955279"/>
            <a:ext cx="1274388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43999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2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C2DEB-364A-EE6C-72DF-CE384CB663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22635" y="0"/>
            <a:ext cx="1807765" cy="7231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9E88A-9E9D-E35E-E6CC-F7875252D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1014870" y="-1"/>
            <a:ext cx="1807765" cy="723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95131-BF90-2397-9BE8-86AE42617B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4690" y="0"/>
            <a:ext cx="1807765" cy="723106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43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rgbClr val="003324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NI is now part of Emerson.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7C3A04-5ACC-9406-6430-633BD279D71A}"/>
              </a:ext>
            </a:extLst>
          </p:cNvPr>
          <p:cNvGrpSpPr/>
          <p:nvPr userDrawn="1"/>
        </p:nvGrpSpPr>
        <p:grpSpPr>
          <a:xfrm>
            <a:off x="-18169" y="2286000"/>
            <a:ext cx="14648569" cy="3703320"/>
            <a:chOff x="-18169" y="2286000"/>
            <a:chExt cx="14648569" cy="3703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59A243-D4BD-B21B-048D-9B09055AE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CA2C6D-3564-33D7-792B-64B8B743551B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09AA2B-E82A-8F52-1A60-7CF6FAA2C81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9F5234-F489-0648-39B6-3B20A7981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582C6C-431F-A9BB-178C-8E7F5496CAF0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8A3EEC-017C-581A-23CC-F68BFDF0FBBC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49BA756-E2FB-8D45-BB82-A955EBBDF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276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A5D0BA-B17D-D352-3696-D80C4564771E}"/>
              </a:ext>
            </a:extLst>
          </p:cNvPr>
          <p:cNvGrpSpPr/>
          <p:nvPr userDrawn="1"/>
        </p:nvGrpSpPr>
        <p:grpSpPr>
          <a:xfrm>
            <a:off x="-18169" y="2286000"/>
            <a:ext cx="14648569" cy="3703320"/>
            <a:chOff x="-18169" y="2286000"/>
            <a:chExt cx="14648569" cy="3703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6CCA3A-A5DE-4271-80F0-65307F662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FA14F-CAF9-28F0-4E50-E88B33788615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B61B60-935C-7BC9-43B5-ACCCBC6C10D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DA7D4E-C581-FC03-CF8A-6673F2413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126BEC-1233-693E-FA22-471FB7AFEBC6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A35715-C768-7E47-1B85-B4E00990DA72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07F3CA5-66B4-02C8-F77C-DFAE75CF9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123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478913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03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1264976"/>
            <a:ext cx="13262847" cy="1276437"/>
          </a:xfrm>
        </p:spPr>
        <p:txBody>
          <a:bodyPr lIns="91440">
            <a:noAutofit/>
          </a:bodyPr>
          <a:lstStyle>
            <a:lvl1pPr algn="r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3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524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0" y="5514051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8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085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tx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377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tx2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tx2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Internal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2" y="361982"/>
            <a:ext cx="13832840" cy="702941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1359362"/>
            <a:ext cx="13832838" cy="64816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7C327-B733-9742-BE10-94D2CD11FB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482"/>
          <a:stretch/>
        </p:blipFill>
        <p:spPr>
          <a:xfrm rot="10800000">
            <a:off x="-1" y="-1"/>
            <a:ext cx="147534" cy="82295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9588C4-42DB-B5AB-68F1-F4D9D32DA0F8}"/>
              </a:ext>
            </a:extLst>
          </p:cNvPr>
          <p:cNvSpPr/>
          <p:nvPr userDrawn="1"/>
        </p:nvSpPr>
        <p:spPr>
          <a:xfrm>
            <a:off x="391162" y="7840981"/>
            <a:ext cx="1643379" cy="38861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128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67946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92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53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29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5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3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29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5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3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0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30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6666189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3"/>
            <a:ext cx="6666189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1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713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8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899" y="2145118"/>
            <a:ext cx="8958263" cy="517008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3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0" y="2305437"/>
            <a:ext cx="5567953" cy="4436069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8" y="0"/>
            <a:ext cx="33782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8" y="2502858"/>
            <a:ext cx="3540125" cy="2179637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699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8B6F9-70E2-DC92-6A96-A82D7F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640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344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310639"/>
            <a:ext cx="13623926" cy="58976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691713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8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nal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2067146"/>
            <a:ext cx="13846419" cy="577383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FBC184-1E82-5C47-AA7E-7E1233E49C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1162" y="1064925"/>
            <a:ext cx="13846419" cy="702941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D35DFA-48F1-7F43-8BA6-4513D22BED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2224" y="544353"/>
            <a:ext cx="12226218" cy="270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5CB91B-2897-ED46-B47F-C9C35DEBBEDD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38294241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0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5" y="2298700"/>
            <a:ext cx="636919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0" y="3230815"/>
            <a:ext cx="5908489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499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6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3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230814"/>
            <a:ext cx="3771487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644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5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25" indent="0">
              <a:lnSpc>
                <a:spcPct val="150000"/>
              </a:lnSpc>
              <a:buNone/>
              <a:defRPr sz="2000"/>
            </a:lvl2pPr>
            <a:lvl3pPr marL="688975" indent="0">
              <a:lnSpc>
                <a:spcPct val="150000"/>
              </a:lnSpc>
              <a:buNone/>
              <a:defRPr sz="2000"/>
            </a:lvl3pPr>
            <a:lvl4pPr marL="976312" indent="0">
              <a:lnSpc>
                <a:spcPct val="150000"/>
              </a:lnSpc>
              <a:buNone/>
              <a:defRPr sz="2000"/>
            </a:lvl4pPr>
            <a:lvl5pPr marL="1314450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0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5" y="5819685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5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1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0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618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 userDrawn="1"/>
        </p:nvSpPr>
        <p:spPr>
          <a:xfrm>
            <a:off x="0" y="0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0" y="2074470"/>
            <a:ext cx="8604349" cy="473788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2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7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3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45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59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2" y="5699765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2" y="6038947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0" y="1417244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0" y="1417245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101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0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8" y="2432749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2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8" y="4689121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032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616687"/>
            <a:ext cx="4302678" cy="729227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6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25" indent="0">
              <a:buNone/>
              <a:defRPr sz="2800"/>
            </a:lvl2pPr>
            <a:lvl3pPr marL="688975" indent="0">
              <a:buNone/>
              <a:defRPr sz="2800"/>
            </a:lvl3pPr>
            <a:lvl4pPr marL="976312" indent="0">
              <a:buNone/>
              <a:defRPr sz="2800"/>
            </a:lvl4pPr>
            <a:lvl5pPr marL="1314450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7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0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7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0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7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59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0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960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 userDrawn="1"/>
        </p:nvSpPr>
        <p:spPr>
          <a:xfrm>
            <a:off x="9706770" y="1714500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2" y="2900583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27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954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B7C343-9278-D462-40D5-EBDFE3A2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image" Target="../media/image15.png"/><Relationship Id="rId8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image" Target="../media/image15.png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07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27" r:id="rId36"/>
    <p:sldLayoutId id="2147483928" r:id="rId37"/>
    <p:sldLayoutId id="2147483929" r:id="rId38"/>
  </p:sldLayoutIdLst>
  <p:txStyles>
    <p:titleStyle>
      <a:lvl1pPr algn="l" defTabSz="1463005" rtl="0" eaLnBrk="1" latinLnBrk="0" hangingPunct="1">
        <a:lnSpc>
          <a:spcPct val="90000"/>
        </a:lnSpc>
        <a:spcBef>
          <a:spcPct val="0"/>
        </a:spcBef>
        <a:buNone/>
        <a:defRPr sz="3840" b="0" i="0" kern="1000" spc="0" baseline="0">
          <a:solidFill>
            <a:schemeClr val="tx2"/>
          </a:solidFill>
          <a:latin typeface="+mj-lt"/>
          <a:ea typeface="Arial" charset="0"/>
          <a:cs typeface="Arial" charset="0"/>
        </a:defRPr>
      </a:lvl1pPr>
    </p:titleStyle>
    <p:bodyStyle>
      <a:lvl1pPr marL="0" marR="0" indent="0" algn="l" defTabSz="1463005" rtl="0" eaLnBrk="1" fontAlgn="auto" latinLnBrk="0" hangingPunct="1">
        <a:lnSpc>
          <a:spcPct val="100000"/>
        </a:lnSpc>
        <a:spcBef>
          <a:spcPts val="64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None/>
        <a:tabLst>
          <a:tab pos="292602" algn="l"/>
        </a:tabLst>
        <a:defRPr lang="en-US" sz="2880" b="0" i="0" kern="1200" baseline="0" dirty="0" smtClean="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438901" indent="0" algn="l" defTabSz="1463005" rtl="0" eaLnBrk="1" latinLnBrk="0" hangingPunct="1">
        <a:lnSpc>
          <a:spcPct val="90000"/>
        </a:lnSpc>
        <a:spcBef>
          <a:spcPts val="800"/>
        </a:spcBef>
        <a:buClr>
          <a:schemeClr val="bg2">
            <a:lumMod val="50000"/>
          </a:schemeClr>
        </a:buClr>
        <a:buSzPct val="70000"/>
        <a:buFont typeface="Wingdings" charset="2"/>
        <a:buNone/>
        <a:defRPr lang="en-US" sz="256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2pPr>
      <a:lvl3pPr marL="877803" indent="0" algn="l" defTabSz="1463005" rtl="0" eaLnBrk="1" latinLnBrk="0" hangingPunct="1">
        <a:lnSpc>
          <a:spcPct val="90000"/>
        </a:lnSpc>
        <a:spcBef>
          <a:spcPts val="800"/>
        </a:spcBef>
        <a:buClr>
          <a:schemeClr val="bg2">
            <a:lumMod val="50000"/>
          </a:schemeClr>
        </a:buClr>
        <a:buSzPct val="70000"/>
        <a:buFont typeface="Wingdings" charset="2"/>
        <a:buNone/>
        <a:defRPr lang="en-US" sz="224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3pPr>
      <a:lvl4pPr marL="1170403" indent="0" algn="l" defTabSz="1463005" rtl="0" eaLnBrk="1" latinLnBrk="0" hangingPunct="1">
        <a:lnSpc>
          <a:spcPct val="90000"/>
        </a:lnSpc>
        <a:spcBef>
          <a:spcPts val="800"/>
        </a:spcBef>
        <a:buClr>
          <a:schemeClr val="bg2">
            <a:lumMod val="50000"/>
          </a:schemeClr>
        </a:buClr>
        <a:buSzPct val="70000"/>
        <a:buFont typeface="Wingdings" charset="2"/>
        <a:buNone/>
        <a:defRPr lang="en-US" sz="192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4pPr>
      <a:lvl5pPr marL="2926006" indent="0" algn="l" defTabSz="1463005" rtl="0" eaLnBrk="1" latinLnBrk="0" hangingPunct="1">
        <a:lnSpc>
          <a:spcPct val="90000"/>
        </a:lnSpc>
        <a:spcBef>
          <a:spcPts val="800"/>
        </a:spcBef>
        <a:buFont typeface="Arial"/>
        <a:buNone/>
        <a:defRPr sz="256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4023259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62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264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765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05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06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06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09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11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12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014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4">
          <p15:clr>
            <a:srgbClr val="F26B43"/>
          </p15:clr>
        </p15:guide>
        <p15:guide id="3" pos="3516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158">
          <p15:clr>
            <a:srgbClr val="F26B43"/>
          </p15:clr>
        </p15:guide>
        <p15:guide id="6" orient="horz" pos="2216">
          <p15:clr>
            <a:srgbClr val="F26B43"/>
          </p15:clr>
        </p15:guide>
        <p15:guide id="7" orient="horz" pos="3087">
          <p15:clr>
            <a:srgbClr val="F26B43"/>
          </p15:clr>
        </p15:guide>
        <p15:guide id="8" orient="horz" pos="3240">
          <p15:clr>
            <a:srgbClr val="F26B43"/>
          </p15:clr>
        </p15:guide>
        <p15:guide id="10" pos="3360">
          <p15:clr>
            <a:srgbClr val="F26B43"/>
          </p15:clr>
        </p15:guide>
        <p15:guide id="12" pos="4476">
          <p15:clr>
            <a:srgbClr val="F26B43"/>
          </p15:clr>
        </p15:guide>
        <p15:guide id="13" pos="5600">
          <p15:clr>
            <a:srgbClr val="F26B43"/>
          </p15:clr>
        </p15:guide>
        <p15:guide id="14" pos="310">
          <p15:clr>
            <a:srgbClr val="F26B43"/>
          </p15:clr>
        </p15:guide>
        <p15:guide id="15" pos="1120">
          <p15:clr>
            <a:srgbClr val="F26B43"/>
          </p15:clr>
        </p15:guide>
        <p15:guide id="16" pos="1276">
          <p15:clr>
            <a:srgbClr val="F26B43"/>
          </p15:clr>
        </p15:guide>
        <p15:guide id="17" pos="2392">
          <p15:clr>
            <a:srgbClr val="F26B43"/>
          </p15:clr>
        </p15:guide>
        <p15:guide id="18" pos="5760">
          <p15:clr>
            <a:srgbClr val="F26B43"/>
          </p15:clr>
        </p15:guide>
        <p15:guide id="19" pos="2238">
          <p15:clr>
            <a:srgbClr val="F26B43"/>
          </p15:clr>
        </p15:guide>
        <p15:guide id="20" pos="4632">
          <p15:clr>
            <a:srgbClr val="F26B43"/>
          </p15:clr>
        </p15:guide>
        <p15:guide id="21" pos="5444">
          <p15:clr>
            <a:srgbClr val="F26B43"/>
          </p15:clr>
        </p15:guide>
        <p15:guide id="22" orient="horz" pos="2062">
          <p15:clr>
            <a:srgbClr val="F26B43"/>
          </p15:clr>
        </p15:guide>
        <p15:guide id="23" orient="horz" pos="1191">
          <p15:clr>
            <a:srgbClr val="F26B43"/>
          </p15:clr>
        </p15:guide>
        <p15:guide id="24" orient="horz" pos="1033">
          <p15:clr>
            <a:srgbClr val="F26B43"/>
          </p15:clr>
        </p15:guide>
        <p15:guide id="25" pos="464">
          <p15:clr>
            <a:srgbClr val="F26B43"/>
          </p15:clr>
        </p15:guide>
        <p15:guide id="26" pos="5290">
          <p15:clr>
            <a:srgbClr val="F26B43"/>
          </p15:clr>
        </p15:guide>
        <p15:guide id="27" pos="7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9" y="329565"/>
            <a:ext cx="13623925" cy="1016350"/>
          </a:xfrm>
          <a:prstGeom prst="rect">
            <a:avLst/>
          </a:prstGeom>
        </p:spPr>
        <p:txBody>
          <a:bodyPr vert="horz" lIns="91440" tIns="73152" rIns="146304" bIns="73152" rtlCol="0" anchor="b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7" y="1597026"/>
            <a:ext cx="13623926" cy="5621338"/>
          </a:xfrm>
          <a:prstGeom prst="rect">
            <a:avLst/>
          </a:prstGeom>
        </p:spPr>
        <p:txBody>
          <a:bodyPr vert="horz" lIns="91440" tIns="9144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CD1BD-900A-1A6F-2F38-79EDEEF8751C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9CA715-8D56-4F91-24BE-86E7EF44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5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  <p:sldLayoutId id="2147483948" r:id="rId18"/>
    <p:sldLayoutId id="2147483949" r:id="rId19"/>
    <p:sldLayoutId id="2147483950" r:id="rId20"/>
    <p:sldLayoutId id="2147483951" r:id="rId21"/>
    <p:sldLayoutId id="2147483952" r:id="rId22"/>
    <p:sldLayoutId id="2147483953" r:id="rId23"/>
    <p:sldLayoutId id="2147483954" r:id="rId24"/>
    <p:sldLayoutId id="2147483955" r:id="rId25"/>
    <p:sldLayoutId id="2147483956" r:id="rId26"/>
    <p:sldLayoutId id="2147483957" r:id="rId27"/>
    <p:sldLayoutId id="2147483958" r:id="rId28"/>
    <p:sldLayoutId id="2147483959" r:id="rId29"/>
    <p:sldLayoutId id="2147483960" r:id="rId30"/>
    <p:sldLayoutId id="2147483961" r:id="rId31"/>
    <p:sldLayoutId id="2147483962" r:id="rId32"/>
    <p:sldLayoutId id="2147483963" r:id="rId33"/>
  </p:sldLayoutIdLst>
  <p:txStyles>
    <p:titleStyle>
      <a:lvl1pPr algn="l" defTabSz="1462981" rtl="0" eaLnBrk="1" latinLnBrk="0" hangingPunct="1">
        <a:spcBef>
          <a:spcPct val="0"/>
        </a:spcBef>
        <a:buNone/>
        <a:defRPr lang="en-US" sz="4000" kern="1200" cap="none" baseline="0" dirty="0">
          <a:solidFill>
            <a:schemeClr val="accent1"/>
          </a:solidFill>
          <a:latin typeface="+mj-lt"/>
          <a:ea typeface="Times" pitchFamily="2" charset="0"/>
          <a:cs typeface="Times" pitchFamily="2" charset="0"/>
        </a:defRPr>
      </a:lvl1pPr>
    </p:titleStyle>
    <p:bodyStyle>
      <a:lvl1pPr marL="225416" indent="-225416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tabLst>
          <a:tab pos="225416" algn="l"/>
        </a:tabLst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1pPr>
      <a:lvl2pPr marL="627038" indent="-287327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2pPr>
      <a:lvl3pPr marL="914364" indent="-225416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3pPr>
      <a:lvl4pPr marL="1254074" indent="-277802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4pPr>
      <a:lvl5pPr marL="1541401" indent="-227004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5pPr>
      <a:lvl6pPr marL="4023199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90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80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72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491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81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72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62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54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45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435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1926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7" y="329565"/>
            <a:ext cx="13623925" cy="1016350"/>
          </a:xfrm>
          <a:prstGeom prst="rect">
            <a:avLst/>
          </a:prstGeom>
        </p:spPr>
        <p:txBody>
          <a:bodyPr vert="horz" lIns="91440" tIns="73152" rIns="146304" bIns="73152" rtlCol="0" anchor="b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7" y="1597026"/>
            <a:ext cx="13623926" cy="5621338"/>
          </a:xfrm>
          <a:prstGeom prst="rect">
            <a:avLst/>
          </a:prstGeom>
        </p:spPr>
        <p:txBody>
          <a:bodyPr vert="horz" lIns="91440" tIns="9144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CD1BD-900A-1A6F-2F38-79EDEEF8751C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9CA715-8D56-4F91-24BE-86E7EF44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0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  <p:sldLayoutId id="2147483983" r:id="rId19"/>
    <p:sldLayoutId id="2147483984" r:id="rId20"/>
    <p:sldLayoutId id="2147483985" r:id="rId21"/>
    <p:sldLayoutId id="2147483986" r:id="rId22"/>
    <p:sldLayoutId id="2147483987" r:id="rId23"/>
    <p:sldLayoutId id="2147483988" r:id="rId24"/>
    <p:sldLayoutId id="2147483989" r:id="rId25"/>
    <p:sldLayoutId id="2147483990" r:id="rId26"/>
    <p:sldLayoutId id="2147483991" r:id="rId27"/>
    <p:sldLayoutId id="2147483992" r:id="rId28"/>
    <p:sldLayoutId id="2147483996" r:id="rId29"/>
  </p:sldLayoutIdLst>
  <p:hf sldNum="0" hdr="0" ftr="0" dt="0"/>
  <p:txStyles>
    <p:titleStyle>
      <a:lvl1pPr algn="l" defTabSz="1463040" rtl="0" eaLnBrk="1" latinLnBrk="0" hangingPunct="1">
        <a:spcBef>
          <a:spcPct val="0"/>
        </a:spcBef>
        <a:buNone/>
        <a:defRPr lang="en-US" sz="4000" kern="1200" cap="none" baseline="0" dirty="0">
          <a:solidFill>
            <a:schemeClr val="accent1"/>
          </a:solidFill>
          <a:latin typeface="+mj-lt"/>
          <a:ea typeface="Times" pitchFamily="2" charset="0"/>
          <a:cs typeface="Times" pitchFamily="2" charset="0"/>
        </a:defRPr>
      </a:lvl1pPr>
    </p:titleStyle>
    <p:bodyStyle>
      <a:lvl1pPr marL="225425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tabLst>
          <a:tab pos="225425" algn="l"/>
        </a:tabLst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1pPr>
      <a:lvl2pPr marL="627063" indent="-287338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2pPr>
      <a:lvl3pPr marL="914400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3pPr>
      <a:lvl4pPr marL="1254125" indent="-2778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4pPr>
      <a:lvl5pPr marL="1541463" indent="-2270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32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18FE-2B7D-446E-A70A-7B06C847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050-03F9-6336-A3BC-793373365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HDL Workflow Tools</a:t>
            </a:r>
          </a:p>
        </p:txBody>
      </p:sp>
    </p:spTree>
    <p:extLst>
      <p:ext uri="{BB962C8B-B14F-4D97-AF65-F5344CB8AC3E}">
        <p14:creationId xmlns:p14="http://schemas.microsoft.com/office/powerpoint/2010/main" val="374280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1BFD-4E8C-707E-8381-E6CDE08E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1F834D60-4814-1D00-C14C-5BD38BE7A503}"/>
              </a:ext>
            </a:extLst>
          </p:cNvPr>
          <p:cNvSpPr/>
          <p:nvPr/>
        </p:nvSpPr>
        <p:spPr bwMode="auto">
          <a:xfrm>
            <a:off x="11929533" y="7308732"/>
            <a:ext cx="2607734" cy="92086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22CB2-E933-A2DC-6973-E3BDDA20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genlvtargetsupport.bat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04681-F174-0761-68BE-E95909960588}"/>
              </a:ext>
            </a:extLst>
          </p:cNvPr>
          <p:cNvSpPr/>
          <p:nvPr/>
        </p:nvSpPr>
        <p:spPr bwMode="auto">
          <a:xfrm>
            <a:off x="653326" y="4169139"/>
            <a:ext cx="4501174" cy="36692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B39300-4E64-95DE-7147-E237E4FE6CA8}"/>
              </a:ext>
            </a:extLst>
          </p:cNvPr>
          <p:cNvSpPr/>
          <p:nvPr/>
        </p:nvSpPr>
        <p:spPr bwMode="auto">
          <a:xfrm>
            <a:off x="1164431" y="4559477"/>
            <a:ext cx="827136" cy="71572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9262D-02EC-61E4-FDA2-7E7C4F85E384}"/>
              </a:ext>
            </a:extLst>
          </p:cNvPr>
          <p:cNvSpPr/>
          <p:nvPr/>
        </p:nvSpPr>
        <p:spPr bwMode="auto">
          <a:xfrm>
            <a:off x="2696396" y="4326693"/>
            <a:ext cx="2219514" cy="33541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A41555-0348-9B0C-D519-DFED8B2FC5A7}"/>
              </a:ext>
            </a:extLst>
          </p:cNvPr>
          <p:cNvSpPr/>
          <p:nvPr/>
        </p:nvSpPr>
        <p:spPr bwMode="auto">
          <a:xfrm>
            <a:off x="315716" y="601454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00A04B-AB15-D3A7-A05A-F41547088CFD}"/>
              </a:ext>
            </a:extLst>
          </p:cNvPr>
          <p:cNvSpPr/>
          <p:nvPr/>
        </p:nvSpPr>
        <p:spPr bwMode="auto">
          <a:xfrm>
            <a:off x="315716" y="7043505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D1A9A07-ADF2-A4CB-6E4B-A2BAEC60590C}"/>
              </a:ext>
            </a:extLst>
          </p:cNvPr>
          <p:cNvCxnSpPr>
            <a:stCxn id="9" idx="3"/>
            <a:endCxn id="85" idx="1"/>
          </p:cNvCxnSpPr>
          <p:nvPr/>
        </p:nvCxnSpPr>
        <p:spPr bwMode="auto">
          <a:xfrm>
            <a:off x="962415" y="6308211"/>
            <a:ext cx="282312" cy="12682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AAA8B5-70BD-F505-39C7-B24C571D714F}"/>
              </a:ext>
            </a:extLst>
          </p:cNvPr>
          <p:cNvSpPr/>
          <p:nvPr/>
        </p:nvSpPr>
        <p:spPr bwMode="auto">
          <a:xfrm>
            <a:off x="2820510" y="4625967"/>
            <a:ext cx="1987986" cy="1886572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 – Required 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4BBF175-CB0C-E9FE-263D-07A48484116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09448" y="5313386"/>
            <a:ext cx="1007874" cy="1121645"/>
          </a:xfrm>
          <a:prstGeom prst="bentConnector3">
            <a:avLst>
              <a:gd name="adj1" fmla="val 27637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8DC8910-4C21-3FFE-8B27-76FC593E99F5}"/>
              </a:ext>
            </a:extLst>
          </p:cNvPr>
          <p:cNvSpPr/>
          <p:nvPr/>
        </p:nvSpPr>
        <p:spPr bwMode="auto">
          <a:xfrm>
            <a:off x="3905279" y="6058549"/>
            <a:ext cx="646300" cy="3182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CFF5FE-483F-E2A5-7297-D756662230A9}"/>
              </a:ext>
            </a:extLst>
          </p:cNvPr>
          <p:cNvSpPr/>
          <p:nvPr/>
        </p:nvSpPr>
        <p:spPr bwMode="auto">
          <a:xfrm>
            <a:off x="1676634" y="6158956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0A6DAE-9936-417D-462A-4DA76CC96FEF}"/>
              </a:ext>
            </a:extLst>
          </p:cNvPr>
          <p:cNvSpPr/>
          <p:nvPr/>
        </p:nvSpPr>
        <p:spPr bwMode="auto">
          <a:xfrm>
            <a:off x="1786674" y="604964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4F583F-C777-21A6-A3F7-351ABBBB853D}"/>
              </a:ext>
            </a:extLst>
          </p:cNvPr>
          <p:cNvSpPr/>
          <p:nvPr/>
        </p:nvSpPr>
        <p:spPr bwMode="auto">
          <a:xfrm>
            <a:off x="1915468" y="618196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9BA02C-7193-437B-F5B4-6E297998CFAF}"/>
              </a:ext>
            </a:extLst>
          </p:cNvPr>
          <p:cNvSpPr/>
          <p:nvPr/>
        </p:nvSpPr>
        <p:spPr bwMode="auto">
          <a:xfrm>
            <a:off x="4092708" y="4943917"/>
            <a:ext cx="471996" cy="716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IPIN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713FEE-D510-7B17-ECAB-B67EF8D66B73}"/>
              </a:ext>
            </a:extLst>
          </p:cNvPr>
          <p:cNvSpPr/>
          <p:nvPr/>
        </p:nvSpPr>
        <p:spPr bwMode="auto">
          <a:xfrm>
            <a:off x="1672582" y="6512787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C68A71-701F-8F4B-6A79-4AA30AAE4A1E}"/>
              </a:ext>
            </a:extLst>
          </p:cNvPr>
          <p:cNvSpPr/>
          <p:nvPr/>
        </p:nvSpPr>
        <p:spPr bwMode="auto">
          <a:xfrm>
            <a:off x="2820509" y="6728453"/>
            <a:ext cx="1987985" cy="79445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FC021D-E1E8-C49A-D5D4-8A2D70145CC4}"/>
              </a:ext>
            </a:extLst>
          </p:cNvPr>
          <p:cNvSpPr/>
          <p:nvPr/>
        </p:nvSpPr>
        <p:spPr bwMode="auto">
          <a:xfrm>
            <a:off x="2949224" y="6983140"/>
            <a:ext cx="1747544" cy="4508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F2F354-7E00-BB29-E2A2-4EF74D29D330}"/>
              </a:ext>
            </a:extLst>
          </p:cNvPr>
          <p:cNvSpPr/>
          <p:nvPr/>
        </p:nvSpPr>
        <p:spPr bwMode="auto">
          <a:xfrm>
            <a:off x="3967413" y="7035235"/>
            <a:ext cx="648463" cy="3182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673875E-7CC2-7823-003D-DDE28F0CDB77}"/>
              </a:ext>
            </a:extLst>
          </p:cNvPr>
          <p:cNvCxnSpPr>
            <a:cxnSpLocks/>
            <a:stCxn id="27" idx="2"/>
            <a:endCxn id="48" idx="0"/>
          </p:cNvCxnSpPr>
          <p:nvPr/>
        </p:nvCxnSpPr>
        <p:spPr bwMode="auto">
          <a:xfrm rot="16200000" flipH="1">
            <a:off x="3930828" y="6674418"/>
            <a:ext cx="658418" cy="632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7C3FF72-DDF4-B0C4-9D65-BA3A5734C728}"/>
              </a:ext>
            </a:extLst>
          </p:cNvPr>
          <p:cNvSpPr txBox="1"/>
          <p:nvPr/>
        </p:nvSpPr>
        <p:spPr>
          <a:xfrm>
            <a:off x="603753" y="3682846"/>
            <a:ext cx="270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FPGA Target with CLIP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FE81AE9-5AF6-4A22-62E2-F5078C375707}"/>
              </a:ext>
            </a:extLst>
          </p:cNvPr>
          <p:cNvSpPr/>
          <p:nvPr/>
        </p:nvSpPr>
        <p:spPr bwMode="auto">
          <a:xfrm>
            <a:off x="2927721" y="4945794"/>
            <a:ext cx="1010442" cy="714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595935D-4A02-6BEA-8C67-EFBB8BC92CB0}"/>
              </a:ext>
            </a:extLst>
          </p:cNvPr>
          <p:cNvCxnSpPr>
            <a:cxnSpLocks/>
            <a:stCxn id="47" idx="1"/>
            <a:endCxn id="17" idx="3"/>
          </p:cNvCxnSpPr>
          <p:nvPr/>
        </p:nvCxnSpPr>
        <p:spPr bwMode="auto">
          <a:xfrm rot="10800000" flipV="1">
            <a:off x="962416" y="7208562"/>
            <a:ext cx="1986809" cy="12861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03CD1F3-D891-B3B4-5F0D-305F0A57A3B3}"/>
              </a:ext>
            </a:extLst>
          </p:cNvPr>
          <p:cNvSpPr/>
          <p:nvPr/>
        </p:nvSpPr>
        <p:spPr bwMode="auto">
          <a:xfrm>
            <a:off x="7829444" y="4169139"/>
            <a:ext cx="6371894" cy="3669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18BB50-FC9B-368E-B5AD-403294FE7B58}"/>
              </a:ext>
            </a:extLst>
          </p:cNvPr>
          <p:cNvSpPr/>
          <p:nvPr/>
        </p:nvSpPr>
        <p:spPr bwMode="auto">
          <a:xfrm>
            <a:off x="8340549" y="4559477"/>
            <a:ext cx="827136" cy="71572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C88AC0-36F4-3035-47DB-49307FDD33E2}"/>
              </a:ext>
            </a:extLst>
          </p:cNvPr>
          <p:cNvSpPr/>
          <p:nvPr/>
        </p:nvSpPr>
        <p:spPr bwMode="auto">
          <a:xfrm>
            <a:off x="9785879" y="4369266"/>
            <a:ext cx="1960007" cy="2232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HDL Region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1B8E360-B7A2-8184-E72D-E2C3693B9949}"/>
              </a:ext>
            </a:extLst>
          </p:cNvPr>
          <p:cNvSpPr/>
          <p:nvPr/>
        </p:nvSpPr>
        <p:spPr bwMode="auto">
          <a:xfrm>
            <a:off x="11972371" y="4326941"/>
            <a:ext cx="1960008" cy="3200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E0F37D-ACFF-82CE-1E67-18880EE3DD0F}"/>
              </a:ext>
            </a:extLst>
          </p:cNvPr>
          <p:cNvSpPr/>
          <p:nvPr/>
        </p:nvSpPr>
        <p:spPr bwMode="auto">
          <a:xfrm>
            <a:off x="7491834" y="601454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92CB51-70DE-505B-2D3F-DEB493D1244E}"/>
              </a:ext>
            </a:extLst>
          </p:cNvPr>
          <p:cNvSpPr/>
          <p:nvPr/>
        </p:nvSpPr>
        <p:spPr bwMode="auto">
          <a:xfrm>
            <a:off x="7491834" y="7043505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EEC8FB1-22B5-5110-E3D8-04CF02C89DCE}"/>
              </a:ext>
            </a:extLst>
          </p:cNvPr>
          <p:cNvSpPr/>
          <p:nvPr/>
        </p:nvSpPr>
        <p:spPr bwMode="auto">
          <a:xfrm>
            <a:off x="12096484" y="4654987"/>
            <a:ext cx="1688036" cy="27351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 – Optional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CA4EA09-372C-F9A3-EB9C-A780042E6A91}"/>
              </a:ext>
            </a:extLst>
          </p:cNvPr>
          <p:cNvSpPr/>
          <p:nvPr/>
        </p:nvSpPr>
        <p:spPr bwMode="auto">
          <a:xfrm>
            <a:off x="9941543" y="4850648"/>
            <a:ext cx="791200" cy="5209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FD72C15-7055-AE23-2B90-57CB19D24BB9}"/>
              </a:ext>
            </a:extLst>
          </p:cNvPr>
          <p:cNvCxnSpPr>
            <a:cxnSpLocks/>
            <a:stCxn id="83" idx="3"/>
            <a:endCxn id="65" idx="1"/>
          </p:cNvCxnSpPr>
          <p:nvPr/>
        </p:nvCxnSpPr>
        <p:spPr bwMode="auto">
          <a:xfrm>
            <a:off x="9067544" y="6435031"/>
            <a:ext cx="3132484" cy="454891"/>
          </a:xfrm>
          <a:prstGeom prst="bentConnector3">
            <a:avLst>
              <a:gd name="adj1" fmla="val 10940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914BBE1-1D1B-5638-1274-0A2760DA8B1A}"/>
              </a:ext>
            </a:extLst>
          </p:cNvPr>
          <p:cNvCxnSpPr>
            <a:cxnSpLocks/>
            <a:stCxn id="55" idx="1"/>
            <a:endCxn id="58" idx="3"/>
          </p:cNvCxnSpPr>
          <p:nvPr/>
        </p:nvCxnSpPr>
        <p:spPr bwMode="auto">
          <a:xfrm rot="10800000" flipV="1">
            <a:off x="8138533" y="5485572"/>
            <a:ext cx="1647346" cy="1851603"/>
          </a:xfrm>
          <a:prstGeom prst="bentConnector3">
            <a:avLst>
              <a:gd name="adj1" fmla="val 8573"/>
            </a:avLst>
          </a:prstGeom>
          <a:solidFill>
            <a:schemeClr val="accent1"/>
          </a:solidFill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3F9CD32-4176-0125-802F-E7CFE1B8FB54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 bwMode="auto">
          <a:xfrm flipV="1">
            <a:off x="11623327" y="5333089"/>
            <a:ext cx="566297" cy="94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AF10DB9-6B41-00FC-AAAC-67D66A1FF410}"/>
              </a:ext>
            </a:extLst>
          </p:cNvPr>
          <p:cNvSpPr/>
          <p:nvPr/>
        </p:nvSpPr>
        <p:spPr bwMode="auto">
          <a:xfrm>
            <a:off x="10832127" y="5285680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3A5820-111E-1B7F-54F3-8EF721786B24}"/>
              </a:ext>
            </a:extLst>
          </p:cNvPr>
          <p:cNvSpPr/>
          <p:nvPr/>
        </p:nvSpPr>
        <p:spPr bwMode="auto">
          <a:xfrm>
            <a:off x="12200028" y="6601880"/>
            <a:ext cx="1010442" cy="576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C1A3C3-BDEA-0C13-6327-052BB334518E}"/>
              </a:ext>
            </a:extLst>
          </p:cNvPr>
          <p:cNvSpPr/>
          <p:nvPr/>
        </p:nvSpPr>
        <p:spPr bwMode="auto">
          <a:xfrm>
            <a:off x="12189624" y="5191530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655900-66F1-2407-E29A-97B697087FD3}"/>
              </a:ext>
            </a:extLst>
          </p:cNvPr>
          <p:cNvSpPr/>
          <p:nvPr/>
        </p:nvSpPr>
        <p:spPr bwMode="auto">
          <a:xfrm>
            <a:off x="8852752" y="6158956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1490D35-6A2E-83E3-1699-891BB1D0ED05}"/>
              </a:ext>
            </a:extLst>
          </p:cNvPr>
          <p:cNvSpPr/>
          <p:nvPr/>
        </p:nvSpPr>
        <p:spPr bwMode="auto">
          <a:xfrm>
            <a:off x="8962792" y="604964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0CDB157-CAE0-91F7-2494-4612ABC40510}"/>
              </a:ext>
            </a:extLst>
          </p:cNvPr>
          <p:cNvSpPr/>
          <p:nvPr/>
        </p:nvSpPr>
        <p:spPr bwMode="auto">
          <a:xfrm>
            <a:off x="9091586" y="618196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CDBBF0-F4A9-8EF2-7290-2445D5E8931B}"/>
              </a:ext>
            </a:extLst>
          </p:cNvPr>
          <p:cNvSpPr/>
          <p:nvPr/>
        </p:nvSpPr>
        <p:spPr bwMode="auto">
          <a:xfrm>
            <a:off x="10830369" y="5731376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8FF759C-6858-5F9F-2B8C-B1E53DF41E1C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 bwMode="auto">
          <a:xfrm flipV="1">
            <a:off x="11621569" y="5735187"/>
            <a:ext cx="578460" cy="1377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624860B-7500-658F-5674-A2CAFEF12402}"/>
              </a:ext>
            </a:extLst>
          </p:cNvPr>
          <p:cNvSpPr/>
          <p:nvPr/>
        </p:nvSpPr>
        <p:spPr bwMode="auto">
          <a:xfrm>
            <a:off x="12200028" y="5593629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DBF70-6FD6-9604-8E08-2DA2A3DF7DCA}"/>
              </a:ext>
            </a:extLst>
          </p:cNvPr>
          <p:cNvSpPr/>
          <p:nvPr/>
        </p:nvSpPr>
        <p:spPr bwMode="auto">
          <a:xfrm>
            <a:off x="13131235" y="5335962"/>
            <a:ext cx="471996" cy="716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 IPIN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B393771-0EBC-AE6D-2D52-BE5C2C7E529E}"/>
              </a:ext>
            </a:extLst>
          </p:cNvPr>
          <p:cNvSpPr/>
          <p:nvPr/>
        </p:nvSpPr>
        <p:spPr bwMode="auto">
          <a:xfrm>
            <a:off x="10822067" y="4838453"/>
            <a:ext cx="807943" cy="287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LV SubVI IP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415812-B336-95CC-AE33-213C55F2AE91}"/>
              </a:ext>
            </a:extLst>
          </p:cNvPr>
          <p:cNvSpPr/>
          <p:nvPr/>
        </p:nvSpPr>
        <p:spPr bwMode="auto">
          <a:xfrm>
            <a:off x="8848700" y="6512787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BAF9D25-72EA-2458-9F6E-07DCA5558108}"/>
              </a:ext>
            </a:extLst>
          </p:cNvPr>
          <p:cNvSpPr/>
          <p:nvPr/>
        </p:nvSpPr>
        <p:spPr bwMode="auto">
          <a:xfrm>
            <a:off x="10830369" y="6172020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6EB24279-C3DD-A474-12E6-C4BBDA091FC4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 bwMode="auto">
          <a:xfrm flipV="1">
            <a:off x="11621569" y="6175831"/>
            <a:ext cx="578460" cy="1377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847C037-86DF-5113-2DAB-E80D2F701E9F}"/>
              </a:ext>
            </a:extLst>
          </p:cNvPr>
          <p:cNvSpPr/>
          <p:nvPr/>
        </p:nvSpPr>
        <p:spPr bwMode="auto">
          <a:xfrm>
            <a:off x="12200028" y="6034273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C7BCA8-44E5-A447-9E8A-E1978A854A77}"/>
              </a:ext>
            </a:extLst>
          </p:cNvPr>
          <p:cNvSpPr txBox="1"/>
          <p:nvPr/>
        </p:nvSpPr>
        <p:spPr>
          <a:xfrm>
            <a:off x="7769555" y="3711866"/>
            <a:ext cx="361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FPGA Target with custom HDL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F71999D9-EF3D-B804-1CDB-E9B0CEAAD642}"/>
              </a:ext>
            </a:extLst>
          </p:cNvPr>
          <p:cNvCxnSpPr>
            <a:stCxn id="57" idx="3"/>
            <a:endCxn id="83" idx="1"/>
          </p:cNvCxnSpPr>
          <p:nvPr/>
        </p:nvCxnSpPr>
        <p:spPr bwMode="auto">
          <a:xfrm>
            <a:off x="8138533" y="6308211"/>
            <a:ext cx="282312" cy="12682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A8EB9D81-4957-7BD6-E68E-76776DD447A6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 bwMode="auto">
          <a:xfrm rot="10800000" flipV="1">
            <a:off x="9062277" y="5111122"/>
            <a:ext cx="879267" cy="1151175"/>
          </a:xfrm>
          <a:prstGeom prst="bentConnector3">
            <a:avLst>
              <a:gd name="adj1" fmla="val 5000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9C458F7-51B4-202B-3354-B509D341DC70}"/>
              </a:ext>
            </a:extLst>
          </p:cNvPr>
          <p:cNvSpPr/>
          <p:nvPr/>
        </p:nvSpPr>
        <p:spPr bwMode="auto">
          <a:xfrm>
            <a:off x="8340549" y="5352333"/>
            <a:ext cx="827136" cy="1472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294AFFD-B104-6A88-A72A-465D6FCF1FAD}"/>
              </a:ext>
            </a:extLst>
          </p:cNvPr>
          <p:cNvSpPr/>
          <p:nvPr/>
        </p:nvSpPr>
        <p:spPr bwMode="auto">
          <a:xfrm>
            <a:off x="8420845" y="614136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E69BA3-18C8-D48F-223F-73F5E13C6926}"/>
              </a:ext>
            </a:extLst>
          </p:cNvPr>
          <p:cNvSpPr/>
          <p:nvPr/>
        </p:nvSpPr>
        <p:spPr bwMode="auto">
          <a:xfrm>
            <a:off x="1164431" y="5352333"/>
            <a:ext cx="827136" cy="1472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C7B600-6226-3E21-BF7E-E22D1B55682B}"/>
              </a:ext>
            </a:extLst>
          </p:cNvPr>
          <p:cNvSpPr/>
          <p:nvPr/>
        </p:nvSpPr>
        <p:spPr bwMode="auto">
          <a:xfrm>
            <a:off x="1244727" y="614136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C99AF4-404B-F6F7-2C0F-821C586F75F9}"/>
              </a:ext>
            </a:extLst>
          </p:cNvPr>
          <p:cNvSpPr/>
          <p:nvPr/>
        </p:nvSpPr>
        <p:spPr bwMode="auto">
          <a:xfrm>
            <a:off x="3795335" y="6300354"/>
            <a:ext cx="848209" cy="318268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9B8B1B-835E-BAE7-1033-1345ECF868D5}"/>
              </a:ext>
            </a:extLst>
          </p:cNvPr>
          <p:cNvSpPr/>
          <p:nvPr/>
        </p:nvSpPr>
        <p:spPr bwMode="auto">
          <a:xfrm>
            <a:off x="2503903" y="6932032"/>
            <a:ext cx="403470" cy="553060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51181A-BA96-AF63-B3E5-88863AC594E7}"/>
              </a:ext>
            </a:extLst>
          </p:cNvPr>
          <p:cNvSpPr/>
          <p:nvPr/>
        </p:nvSpPr>
        <p:spPr bwMode="auto">
          <a:xfrm>
            <a:off x="11835210" y="5072810"/>
            <a:ext cx="282311" cy="541910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5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17F3F-C54F-08C6-EDE0-FE875D4F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BF459B-946E-3911-C585-1E8FE3F55F37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72E4E4C-F3B3-5DEB-DD1F-3BA8DBD946E6}"/>
              </a:ext>
            </a:extLst>
          </p:cNvPr>
          <p:cNvSpPr/>
          <p:nvPr/>
        </p:nvSpPr>
        <p:spPr bwMode="auto">
          <a:xfrm>
            <a:off x="11929533" y="7308732"/>
            <a:ext cx="2607734" cy="92086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53356-C6A1-F875-A3AA-C0D8B205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genlvtargetsupport.bat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83E6D-3831-FC31-3947-A0FB864F823C}"/>
              </a:ext>
            </a:extLst>
          </p:cNvPr>
          <p:cNvSpPr/>
          <p:nvPr/>
        </p:nvSpPr>
        <p:spPr bwMode="auto">
          <a:xfrm>
            <a:off x="503238" y="1473928"/>
            <a:ext cx="4299464" cy="172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46516-CB1A-99C7-E0CA-510921FC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807" b="58067"/>
          <a:stretch>
            <a:fillRect/>
          </a:stretch>
        </p:blipFill>
        <p:spPr>
          <a:xfrm>
            <a:off x="541979" y="1566591"/>
            <a:ext cx="4077006" cy="1633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092EB1-1A2B-0CBA-CB0D-CA4EE01E9386}"/>
              </a:ext>
            </a:extLst>
          </p:cNvPr>
          <p:cNvSpPr/>
          <p:nvPr/>
        </p:nvSpPr>
        <p:spPr bwMode="auto">
          <a:xfrm>
            <a:off x="541979" y="1984389"/>
            <a:ext cx="4009600" cy="555611"/>
          </a:xfrm>
          <a:prstGeom prst="rect">
            <a:avLst/>
          </a:prstGeom>
          <a:solidFill>
            <a:srgbClr val="7030A0">
              <a:alpha val="6000"/>
            </a:srgbClr>
          </a:solidFill>
          <a:ln w="9525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F08BB-0159-F828-9A67-01FE01DAC2B5}"/>
              </a:ext>
            </a:extLst>
          </p:cNvPr>
          <p:cNvSpPr/>
          <p:nvPr/>
        </p:nvSpPr>
        <p:spPr bwMode="auto">
          <a:xfrm>
            <a:off x="653326" y="4169139"/>
            <a:ext cx="4501174" cy="36692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7F89BF-5BDA-ACDA-5A65-821208D490F8}"/>
              </a:ext>
            </a:extLst>
          </p:cNvPr>
          <p:cNvSpPr/>
          <p:nvPr/>
        </p:nvSpPr>
        <p:spPr bwMode="auto">
          <a:xfrm>
            <a:off x="1164431" y="4559477"/>
            <a:ext cx="827136" cy="71572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6214D9-0243-3428-EAB5-EB23D20CEA77}"/>
              </a:ext>
            </a:extLst>
          </p:cNvPr>
          <p:cNvSpPr/>
          <p:nvPr/>
        </p:nvSpPr>
        <p:spPr bwMode="auto">
          <a:xfrm>
            <a:off x="2696396" y="4326693"/>
            <a:ext cx="2219514" cy="33541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CB78-87D9-3145-A87E-D19759E69F67}"/>
              </a:ext>
            </a:extLst>
          </p:cNvPr>
          <p:cNvSpPr/>
          <p:nvPr/>
        </p:nvSpPr>
        <p:spPr bwMode="auto">
          <a:xfrm>
            <a:off x="315716" y="601454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0487A-5A00-ED8D-61D8-127AB18A4CD5}"/>
              </a:ext>
            </a:extLst>
          </p:cNvPr>
          <p:cNvSpPr/>
          <p:nvPr/>
        </p:nvSpPr>
        <p:spPr bwMode="auto">
          <a:xfrm>
            <a:off x="315716" y="7043505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BDAE9AA-FDE3-662E-EAC9-CC6C68DE064F}"/>
              </a:ext>
            </a:extLst>
          </p:cNvPr>
          <p:cNvCxnSpPr>
            <a:stCxn id="9" idx="3"/>
            <a:endCxn id="85" idx="1"/>
          </p:cNvCxnSpPr>
          <p:nvPr/>
        </p:nvCxnSpPr>
        <p:spPr bwMode="auto">
          <a:xfrm>
            <a:off x="962415" y="6308211"/>
            <a:ext cx="282312" cy="12682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666AB-965B-730C-C233-8FA3F5EBACB4}"/>
              </a:ext>
            </a:extLst>
          </p:cNvPr>
          <p:cNvSpPr/>
          <p:nvPr/>
        </p:nvSpPr>
        <p:spPr bwMode="auto">
          <a:xfrm>
            <a:off x="2820510" y="4625967"/>
            <a:ext cx="1987986" cy="1886572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 – Required 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E04751-68E4-DA0E-C37C-B9225C04A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09448" y="5313386"/>
            <a:ext cx="1007874" cy="1121645"/>
          </a:xfrm>
          <a:prstGeom prst="bentConnector3">
            <a:avLst>
              <a:gd name="adj1" fmla="val 27637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E51A9DB-2CF9-E5F0-A92D-760630026E99}"/>
              </a:ext>
            </a:extLst>
          </p:cNvPr>
          <p:cNvSpPr/>
          <p:nvPr/>
        </p:nvSpPr>
        <p:spPr bwMode="auto">
          <a:xfrm>
            <a:off x="3905279" y="6058549"/>
            <a:ext cx="646300" cy="3182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EAC4B9-C5BE-FF09-6AAF-9FE9A2444268}"/>
              </a:ext>
            </a:extLst>
          </p:cNvPr>
          <p:cNvSpPr/>
          <p:nvPr/>
        </p:nvSpPr>
        <p:spPr bwMode="auto">
          <a:xfrm>
            <a:off x="1676634" y="6158956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11D120-6A8F-DB2A-A665-256D399F454C}"/>
              </a:ext>
            </a:extLst>
          </p:cNvPr>
          <p:cNvSpPr/>
          <p:nvPr/>
        </p:nvSpPr>
        <p:spPr bwMode="auto">
          <a:xfrm>
            <a:off x="1786674" y="604964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03AE9-12A0-C86B-A9A8-B51D03172498}"/>
              </a:ext>
            </a:extLst>
          </p:cNvPr>
          <p:cNvSpPr/>
          <p:nvPr/>
        </p:nvSpPr>
        <p:spPr bwMode="auto">
          <a:xfrm>
            <a:off x="1915468" y="618196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88A830-8DD4-96D6-2676-26D434575323}"/>
              </a:ext>
            </a:extLst>
          </p:cNvPr>
          <p:cNvSpPr/>
          <p:nvPr/>
        </p:nvSpPr>
        <p:spPr bwMode="auto">
          <a:xfrm>
            <a:off x="4092708" y="4943917"/>
            <a:ext cx="471996" cy="716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IPIN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61C8B5-50A9-C45A-2B1D-4525A97B61B1}"/>
              </a:ext>
            </a:extLst>
          </p:cNvPr>
          <p:cNvSpPr/>
          <p:nvPr/>
        </p:nvSpPr>
        <p:spPr bwMode="auto">
          <a:xfrm>
            <a:off x="1672582" y="6512787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B3CC1-34FA-AC15-9E8C-33E796CB98D0}"/>
              </a:ext>
            </a:extLst>
          </p:cNvPr>
          <p:cNvSpPr/>
          <p:nvPr/>
        </p:nvSpPr>
        <p:spPr bwMode="auto">
          <a:xfrm>
            <a:off x="2820509" y="6728453"/>
            <a:ext cx="1987985" cy="79445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FB2C7B-EE04-D201-1B5D-3A78533A09DC}"/>
              </a:ext>
            </a:extLst>
          </p:cNvPr>
          <p:cNvSpPr/>
          <p:nvPr/>
        </p:nvSpPr>
        <p:spPr bwMode="auto">
          <a:xfrm>
            <a:off x="2949224" y="6983140"/>
            <a:ext cx="1747544" cy="4508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BA6E7FD-A557-30FD-AC7C-F5D33B409B3F}"/>
              </a:ext>
            </a:extLst>
          </p:cNvPr>
          <p:cNvSpPr/>
          <p:nvPr/>
        </p:nvSpPr>
        <p:spPr bwMode="auto">
          <a:xfrm>
            <a:off x="3967413" y="7035235"/>
            <a:ext cx="648463" cy="3182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B694CF5-6E83-0B1E-1C4A-A9B6C529A658}"/>
              </a:ext>
            </a:extLst>
          </p:cNvPr>
          <p:cNvCxnSpPr>
            <a:cxnSpLocks/>
            <a:stCxn id="27" idx="2"/>
            <a:endCxn id="48" idx="0"/>
          </p:cNvCxnSpPr>
          <p:nvPr/>
        </p:nvCxnSpPr>
        <p:spPr bwMode="auto">
          <a:xfrm rot="16200000" flipH="1">
            <a:off x="3930828" y="6674418"/>
            <a:ext cx="658418" cy="632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1D90FAC-2D33-C829-37EC-75DB65B5C8DD}"/>
              </a:ext>
            </a:extLst>
          </p:cNvPr>
          <p:cNvSpPr/>
          <p:nvPr/>
        </p:nvSpPr>
        <p:spPr bwMode="auto">
          <a:xfrm>
            <a:off x="2927721" y="4945794"/>
            <a:ext cx="1010442" cy="714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BC3A62C-D8CC-F394-069D-E2E0B4133DA9}"/>
              </a:ext>
            </a:extLst>
          </p:cNvPr>
          <p:cNvCxnSpPr>
            <a:cxnSpLocks/>
            <a:stCxn id="47" idx="1"/>
            <a:endCxn id="17" idx="3"/>
          </p:cNvCxnSpPr>
          <p:nvPr/>
        </p:nvCxnSpPr>
        <p:spPr bwMode="auto">
          <a:xfrm rot="10800000" flipV="1">
            <a:off x="962416" y="7208562"/>
            <a:ext cx="1986809" cy="12861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1C58ABF-52FB-1C80-D5CB-1654942F98F1}"/>
              </a:ext>
            </a:extLst>
          </p:cNvPr>
          <p:cNvSpPr/>
          <p:nvPr/>
        </p:nvSpPr>
        <p:spPr bwMode="auto">
          <a:xfrm>
            <a:off x="7829444" y="4169139"/>
            <a:ext cx="6371894" cy="3669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698E275-F3BE-0A02-CCC7-D977A0BF98E5}"/>
              </a:ext>
            </a:extLst>
          </p:cNvPr>
          <p:cNvSpPr/>
          <p:nvPr/>
        </p:nvSpPr>
        <p:spPr bwMode="auto">
          <a:xfrm>
            <a:off x="8340549" y="4559477"/>
            <a:ext cx="827136" cy="71572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2EECC3-6044-BEFC-BFAC-AFFA4FC81840}"/>
              </a:ext>
            </a:extLst>
          </p:cNvPr>
          <p:cNvSpPr/>
          <p:nvPr/>
        </p:nvSpPr>
        <p:spPr bwMode="auto">
          <a:xfrm>
            <a:off x="9785879" y="4369266"/>
            <a:ext cx="1960007" cy="2232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HDL Region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D60474-C2A6-B1BE-F247-EB830C4E8C06}"/>
              </a:ext>
            </a:extLst>
          </p:cNvPr>
          <p:cNvSpPr/>
          <p:nvPr/>
        </p:nvSpPr>
        <p:spPr bwMode="auto">
          <a:xfrm>
            <a:off x="11972371" y="4326941"/>
            <a:ext cx="1960008" cy="3200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E9F796A-57A2-6F92-944D-8842FD135CE7}"/>
              </a:ext>
            </a:extLst>
          </p:cNvPr>
          <p:cNvSpPr/>
          <p:nvPr/>
        </p:nvSpPr>
        <p:spPr bwMode="auto">
          <a:xfrm>
            <a:off x="7491834" y="601454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C1B4A12-7249-2A91-EC2E-35F23613F913}"/>
              </a:ext>
            </a:extLst>
          </p:cNvPr>
          <p:cNvSpPr/>
          <p:nvPr/>
        </p:nvSpPr>
        <p:spPr bwMode="auto">
          <a:xfrm>
            <a:off x="7491834" y="7043505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12B4B3-81E2-42E6-DD0E-758295D1F101}"/>
              </a:ext>
            </a:extLst>
          </p:cNvPr>
          <p:cNvSpPr/>
          <p:nvPr/>
        </p:nvSpPr>
        <p:spPr bwMode="auto">
          <a:xfrm>
            <a:off x="12096484" y="4654987"/>
            <a:ext cx="1688036" cy="27351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 – Optional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B6EB46-99F2-BEA0-BBA6-33DCFFB913B7}"/>
              </a:ext>
            </a:extLst>
          </p:cNvPr>
          <p:cNvSpPr/>
          <p:nvPr/>
        </p:nvSpPr>
        <p:spPr bwMode="auto">
          <a:xfrm>
            <a:off x="9941543" y="4850648"/>
            <a:ext cx="791200" cy="5209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7C1A44A-C183-B3C8-1931-A594586E733E}"/>
              </a:ext>
            </a:extLst>
          </p:cNvPr>
          <p:cNvCxnSpPr>
            <a:cxnSpLocks/>
            <a:stCxn id="83" idx="3"/>
            <a:endCxn id="65" idx="1"/>
          </p:cNvCxnSpPr>
          <p:nvPr/>
        </p:nvCxnSpPr>
        <p:spPr bwMode="auto">
          <a:xfrm>
            <a:off x="9067544" y="6435031"/>
            <a:ext cx="3132484" cy="454891"/>
          </a:xfrm>
          <a:prstGeom prst="bentConnector3">
            <a:avLst>
              <a:gd name="adj1" fmla="val 10940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2891CE6-2BDF-1782-4BA7-B1E239AE1568}"/>
              </a:ext>
            </a:extLst>
          </p:cNvPr>
          <p:cNvCxnSpPr>
            <a:cxnSpLocks/>
            <a:stCxn id="55" idx="1"/>
            <a:endCxn id="58" idx="3"/>
          </p:cNvCxnSpPr>
          <p:nvPr/>
        </p:nvCxnSpPr>
        <p:spPr bwMode="auto">
          <a:xfrm rot="10800000" flipV="1">
            <a:off x="8138533" y="5485572"/>
            <a:ext cx="1647346" cy="1851603"/>
          </a:xfrm>
          <a:prstGeom prst="bentConnector3">
            <a:avLst>
              <a:gd name="adj1" fmla="val 8573"/>
            </a:avLst>
          </a:prstGeom>
          <a:solidFill>
            <a:schemeClr val="accent1"/>
          </a:solidFill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74249F7-9C2D-973A-5431-7C443E0C5F88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 bwMode="auto">
          <a:xfrm flipV="1">
            <a:off x="11623327" y="5333089"/>
            <a:ext cx="566297" cy="94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5CE2E4A-EC50-D66A-A09F-3B5DAE5A3633}"/>
              </a:ext>
            </a:extLst>
          </p:cNvPr>
          <p:cNvSpPr/>
          <p:nvPr/>
        </p:nvSpPr>
        <p:spPr bwMode="auto">
          <a:xfrm>
            <a:off x="10832127" y="5285680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020061C-7722-F513-6F2B-22446CF494D8}"/>
              </a:ext>
            </a:extLst>
          </p:cNvPr>
          <p:cNvSpPr/>
          <p:nvPr/>
        </p:nvSpPr>
        <p:spPr bwMode="auto">
          <a:xfrm>
            <a:off x="12200028" y="6601880"/>
            <a:ext cx="1010442" cy="576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F4BF40-8A27-8A34-0BCD-24E3F9585FEE}"/>
              </a:ext>
            </a:extLst>
          </p:cNvPr>
          <p:cNvSpPr/>
          <p:nvPr/>
        </p:nvSpPr>
        <p:spPr bwMode="auto">
          <a:xfrm>
            <a:off x="12189624" y="5191530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3F803B-DB5F-0582-F5FE-0D343D22A082}"/>
              </a:ext>
            </a:extLst>
          </p:cNvPr>
          <p:cNvSpPr/>
          <p:nvPr/>
        </p:nvSpPr>
        <p:spPr bwMode="auto">
          <a:xfrm>
            <a:off x="8852752" y="6158956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9EA4D98-C93E-232A-AA81-7C2B9C793185}"/>
              </a:ext>
            </a:extLst>
          </p:cNvPr>
          <p:cNvSpPr/>
          <p:nvPr/>
        </p:nvSpPr>
        <p:spPr bwMode="auto">
          <a:xfrm>
            <a:off x="8962792" y="604964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DA479AE-C630-089B-2EF0-59411FB6A2AF}"/>
              </a:ext>
            </a:extLst>
          </p:cNvPr>
          <p:cNvSpPr/>
          <p:nvPr/>
        </p:nvSpPr>
        <p:spPr bwMode="auto">
          <a:xfrm>
            <a:off x="9091586" y="618196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61A690-B414-9B62-32EF-D2282B3A4F16}"/>
              </a:ext>
            </a:extLst>
          </p:cNvPr>
          <p:cNvSpPr/>
          <p:nvPr/>
        </p:nvSpPr>
        <p:spPr bwMode="auto">
          <a:xfrm>
            <a:off x="10830369" y="5731376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8A31F84-2DEF-80B9-3BAE-706DA31B578B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 bwMode="auto">
          <a:xfrm flipV="1">
            <a:off x="11621569" y="5735187"/>
            <a:ext cx="578460" cy="1377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BA63E2F-0A7F-2520-F9F0-9812EB519863}"/>
              </a:ext>
            </a:extLst>
          </p:cNvPr>
          <p:cNvSpPr/>
          <p:nvPr/>
        </p:nvSpPr>
        <p:spPr bwMode="auto">
          <a:xfrm>
            <a:off x="12200028" y="5593629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904E6D9-6130-A219-3D30-EC8A1BF4C1EB}"/>
              </a:ext>
            </a:extLst>
          </p:cNvPr>
          <p:cNvSpPr/>
          <p:nvPr/>
        </p:nvSpPr>
        <p:spPr bwMode="auto">
          <a:xfrm>
            <a:off x="13131235" y="5335962"/>
            <a:ext cx="471996" cy="716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 IPIN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C90461-8EB9-AB18-3728-7187490EBFF6}"/>
              </a:ext>
            </a:extLst>
          </p:cNvPr>
          <p:cNvSpPr/>
          <p:nvPr/>
        </p:nvSpPr>
        <p:spPr bwMode="auto">
          <a:xfrm>
            <a:off x="10822067" y="4838453"/>
            <a:ext cx="807943" cy="287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LV SubVI IP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1127FD-4413-B019-1D75-635D407C77B7}"/>
              </a:ext>
            </a:extLst>
          </p:cNvPr>
          <p:cNvSpPr/>
          <p:nvPr/>
        </p:nvSpPr>
        <p:spPr bwMode="auto">
          <a:xfrm>
            <a:off x="8848700" y="6512787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8ED4C9-BB6C-84A7-0326-66E967D74E90}"/>
              </a:ext>
            </a:extLst>
          </p:cNvPr>
          <p:cNvSpPr/>
          <p:nvPr/>
        </p:nvSpPr>
        <p:spPr bwMode="auto">
          <a:xfrm>
            <a:off x="10830369" y="6172020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0C17D3C5-895F-1B73-DDDF-9ECCCABA431B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 bwMode="auto">
          <a:xfrm flipV="1">
            <a:off x="11621569" y="6175831"/>
            <a:ext cx="578460" cy="1377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F30FB65-3803-FF7B-0C93-4F184940E833}"/>
              </a:ext>
            </a:extLst>
          </p:cNvPr>
          <p:cNvSpPr/>
          <p:nvPr/>
        </p:nvSpPr>
        <p:spPr bwMode="auto">
          <a:xfrm>
            <a:off x="12200028" y="6034273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A767334-65F0-A3C4-5CE0-BA8959CCDF71}"/>
              </a:ext>
            </a:extLst>
          </p:cNvPr>
          <p:cNvCxnSpPr>
            <a:stCxn id="57" idx="3"/>
            <a:endCxn id="83" idx="1"/>
          </p:cNvCxnSpPr>
          <p:nvPr/>
        </p:nvCxnSpPr>
        <p:spPr bwMode="auto">
          <a:xfrm>
            <a:off x="8138533" y="6308211"/>
            <a:ext cx="282312" cy="12682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FD2AD06-FDA4-9D76-76F3-8B45C55D1842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 bwMode="auto">
          <a:xfrm rot="10800000" flipV="1">
            <a:off x="9062277" y="5111122"/>
            <a:ext cx="879267" cy="1151175"/>
          </a:xfrm>
          <a:prstGeom prst="bentConnector3">
            <a:avLst>
              <a:gd name="adj1" fmla="val 5000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3438AD2-B85A-803E-00B5-7972BEB684FF}"/>
              </a:ext>
            </a:extLst>
          </p:cNvPr>
          <p:cNvSpPr/>
          <p:nvPr/>
        </p:nvSpPr>
        <p:spPr bwMode="auto">
          <a:xfrm>
            <a:off x="8340549" y="5352333"/>
            <a:ext cx="827136" cy="1472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D273808-78B4-2EF4-F848-0E62BAA69BFE}"/>
              </a:ext>
            </a:extLst>
          </p:cNvPr>
          <p:cNvSpPr/>
          <p:nvPr/>
        </p:nvSpPr>
        <p:spPr bwMode="auto">
          <a:xfrm>
            <a:off x="8420845" y="614136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54DD5B3-27F9-4C25-B744-305FDDE9050A}"/>
              </a:ext>
            </a:extLst>
          </p:cNvPr>
          <p:cNvSpPr/>
          <p:nvPr/>
        </p:nvSpPr>
        <p:spPr bwMode="auto">
          <a:xfrm>
            <a:off x="1164431" y="5352333"/>
            <a:ext cx="827136" cy="1472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29A85E-6156-BA4C-35E2-8BC089146E9F}"/>
              </a:ext>
            </a:extLst>
          </p:cNvPr>
          <p:cNvSpPr/>
          <p:nvPr/>
        </p:nvSpPr>
        <p:spPr bwMode="auto">
          <a:xfrm>
            <a:off x="1244727" y="614136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41C7A94-58A8-93F5-30C9-E500E2797FE7}"/>
              </a:ext>
            </a:extLst>
          </p:cNvPr>
          <p:cNvSpPr/>
          <p:nvPr/>
        </p:nvSpPr>
        <p:spPr bwMode="auto">
          <a:xfrm>
            <a:off x="3795335" y="6300354"/>
            <a:ext cx="848209" cy="318268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735C090-902C-804A-D1DD-B18DBA49F249}"/>
              </a:ext>
            </a:extLst>
          </p:cNvPr>
          <p:cNvSpPr/>
          <p:nvPr/>
        </p:nvSpPr>
        <p:spPr bwMode="auto">
          <a:xfrm>
            <a:off x="2503903" y="6932032"/>
            <a:ext cx="403470" cy="553060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4407B6C-61F2-914B-8768-B9671C6C44D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5876" y="6435030"/>
            <a:ext cx="52040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17ED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73C1065-1A28-94AD-AF88-5BE5C5C9BED5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1996" y="6600004"/>
            <a:ext cx="2284288" cy="4349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17ED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CC69405-F627-0094-A862-3BCA74DBE0EE}"/>
              </a:ext>
            </a:extLst>
          </p:cNvPr>
          <p:cNvSpPr txBox="1"/>
          <p:nvPr/>
        </p:nvSpPr>
        <p:spPr>
          <a:xfrm>
            <a:off x="5041383" y="6363629"/>
            <a:ext cx="1984817" cy="307777"/>
          </a:xfrm>
          <a:prstGeom prst="rect">
            <a:avLst/>
          </a:prstGeom>
          <a:solidFill>
            <a:srgbClr val="E6D5F3"/>
          </a:solidFill>
          <a:ln>
            <a:solidFill>
              <a:srgbClr val="B17ED8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Consolas" panose="020B0609020204030204" pitchFamily="49" charset="0"/>
              </a:rPr>
              <a:t>IncludeCLIPSocket</a:t>
            </a:r>
            <a:endParaRPr lang="en-US" sz="1400">
              <a:latin typeface="Consolas" panose="020B0609020204030204" pitchFamily="49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4E71804-43DA-6269-5D36-6CCDB9CF5AEF}"/>
              </a:ext>
            </a:extLst>
          </p:cNvPr>
          <p:cNvSpPr/>
          <p:nvPr/>
        </p:nvSpPr>
        <p:spPr bwMode="auto">
          <a:xfrm>
            <a:off x="11835210" y="5072810"/>
            <a:ext cx="282311" cy="541910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38414C2-A3F2-31A5-6A2E-86375365C0D7}"/>
              </a:ext>
            </a:extLst>
          </p:cNvPr>
          <p:cNvCxnSpPr>
            <a:cxnSpLocks/>
          </p:cNvCxnSpPr>
          <p:nvPr/>
        </p:nvCxnSpPr>
        <p:spPr bwMode="auto">
          <a:xfrm>
            <a:off x="11929533" y="3896532"/>
            <a:ext cx="0" cy="11762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17ED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63A6731-B559-65E1-DED3-692A7CF5B7B0}"/>
              </a:ext>
            </a:extLst>
          </p:cNvPr>
          <p:cNvSpPr txBox="1"/>
          <p:nvPr/>
        </p:nvSpPr>
        <p:spPr>
          <a:xfrm>
            <a:off x="11223095" y="3746057"/>
            <a:ext cx="2380136" cy="307777"/>
          </a:xfrm>
          <a:prstGeom prst="rect">
            <a:avLst/>
          </a:prstGeom>
          <a:solidFill>
            <a:srgbClr val="E6D5F3"/>
          </a:solidFill>
          <a:ln>
            <a:solidFill>
              <a:srgbClr val="B17ED8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Consolas" panose="020B0609020204030204" pitchFamily="49" charset="0"/>
              </a:rPr>
              <a:t>IncludeLVTargetBoardIO</a:t>
            </a:r>
            <a:endParaRPr lang="en-US" sz="1400">
              <a:latin typeface="Consolas" panose="020B0609020204030204" pitchFamily="49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F86773A-128E-970B-DDFE-8EC62B264EEE}"/>
              </a:ext>
            </a:extLst>
          </p:cNvPr>
          <p:cNvSpPr/>
          <p:nvPr/>
        </p:nvSpPr>
        <p:spPr bwMode="auto">
          <a:xfrm>
            <a:off x="6033791" y="1109149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LVTargetBoardIO.csv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06299-8E14-209E-73FD-BAD33AC5F0DC}"/>
              </a:ext>
            </a:extLst>
          </p:cNvPr>
          <p:cNvSpPr/>
          <p:nvPr/>
        </p:nvSpPr>
        <p:spPr bwMode="auto">
          <a:xfrm>
            <a:off x="6036733" y="1395657"/>
            <a:ext cx="8254999" cy="198750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8FE36EC-A610-615C-1655-8CA345B6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276"/>
          <a:stretch>
            <a:fillRect/>
          </a:stretch>
        </p:blipFill>
        <p:spPr>
          <a:xfrm>
            <a:off x="6096000" y="1463225"/>
            <a:ext cx="8115761" cy="1823033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D5F6171-CBAA-D351-A935-502956867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9333" y="5674958"/>
            <a:ext cx="562476" cy="58734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AC17F86-2EE1-40C0-A33B-139D2179AF30}"/>
              </a:ext>
            </a:extLst>
          </p:cNvPr>
          <p:cNvCxnSpPr>
            <a:cxnSpLocks/>
          </p:cNvCxnSpPr>
          <p:nvPr/>
        </p:nvCxnSpPr>
        <p:spPr bwMode="auto">
          <a:xfrm>
            <a:off x="6425139" y="3452824"/>
            <a:ext cx="0" cy="65281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E2B7B2-B5FD-FE3D-AE9A-7FDD7DDA893F}"/>
              </a:ext>
            </a:extLst>
          </p:cNvPr>
          <p:cNvSpPr/>
          <p:nvPr/>
        </p:nvSpPr>
        <p:spPr bwMode="auto">
          <a:xfrm>
            <a:off x="5278614" y="4198051"/>
            <a:ext cx="2428272" cy="13404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/>
            <a:r>
              <a:rPr lang="en-US" sz="2000"/>
              <a:t>Resource XML</a:t>
            </a:r>
          </a:p>
          <a:p>
            <a:pPr algn="ctr"/>
            <a:endParaRPr lang="en-US" sz="900"/>
          </a:p>
          <a:p>
            <a:pPr algn="ctr"/>
            <a:r>
              <a:rPr lang="en-US" sz="2000"/>
              <a:t>TheWindow.vhd</a:t>
            </a:r>
          </a:p>
          <a:p>
            <a:pPr algn="ctr"/>
            <a:r>
              <a:rPr lang="en-US" sz="1600"/>
              <a:t>(stub)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29B5-B736-D5BF-B1A7-211A4A409DAB}"/>
              </a:ext>
            </a:extLst>
          </p:cNvPr>
          <p:cNvSpPr txBox="1"/>
          <p:nvPr/>
        </p:nvSpPr>
        <p:spPr>
          <a:xfrm>
            <a:off x="603753" y="3682846"/>
            <a:ext cx="270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FPGA Target with CLIP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CA148-55F7-7633-9B3F-8CD1DE0BAD41}"/>
              </a:ext>
            </a:extLst>
          </p:cNvPr>
          <p:cNvSpPr txBox="1"/>
          <p:nvPr/>
        </p:nvSpPr>
        <p:spPr>
          <a:xfrm>
            <a:off x="7769555" y="3711866"/>
            <a:ext cx="361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FPGA Target with custom HDL</a:t>
            </a:r>
          </a:p>
        </p:txBody>
      </p:sp>
    </p:spTree>
    <p:extLst>
      <p:ext uri="{BB962C8B-B14F-4D97-AF65-F5344CB8AC3E}">
        <p14:creationId xmlns:p14="http://schemas.microsoft.com/office/powerpoint/2010/main" val="391951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13B0-6DFC-FC28-59D5-51F692994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59BEB-81D4-68FA-98AB-0E499B47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migrateclip.bat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144F35-D928-4E7D-21D5-E1E2B5E17A72}"/>
              </a:ext>
            </a:extLst>
          </p:cNvPr>
          <p:cNvSpPr/>
          <p:nvPr/>
        </p:nvSpPr>
        <p:spPr bwMode="auto">
          <a:xfrm>
            <a:off x="534888" y="2505744"/>
            <a:ext cx="4198164" cy="38664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5C882-46DD-3F68-35AA-F5171EFD4C26}"/>
              </a:ext>
            </a:extLst>
          </p:cNvPr>
          <p:cNvSpPr/>
          <p:nvPr/>
        </p:nvSpPr>
        <p:spPr bwMode="auto">
          <a:xfrm>
            <a:off x="2164450" y="2711040"/>
            <a:ext cx="2416461" cy="34558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TheWindow.vhd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046813-7441-BAB5-51B9-523796D6A3E0}"/>
              </a:ext>
            </a:extLst>
          </p:cNvPr>
          <p:cNvSpPr/>
          <p:nvPr/>
        </p:nvSpPr>
        <p:spPr bwMode="auto">
          <a:xfrm>
            <a:off x="2299576" y="3103796"/>
            <a:ext cx="2164389" cy="94847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Top Level VI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C97BB6-8376-C94E-B82C-7E3FE3E34528}"/>
              </a:ext>
            </a:extLst>
          </p:cNvPr>
          <p:cNvSpPr/>
          <p:nvPr/>
        </p:nvSpPr>
        <p:spPr bwMode="auto">
          <a:xfrm>
            <a:off x="1174004" y="3768907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D958F1-A3D0-0881-9D43-ACBF4A6E8871}"/>
              </a:ext>
            </a:extLst>
          </p:cNvPr>
          <p:cNvSpPr/>
          <p:nvPr/>
        </p:nvSpPr>
        <p:spPr bwMode="auto">
          <a:xfrm>
            <a:off x="1314226" y="3905771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8B44DE-B547-9755-C4AA-A6671826485F}"/>
              </a:ext>
            </a:extLst>
          </p:cNvPr>
          <p:cNvSpPr/>
          <p:nvPr/>
        </p:nvSpPr>
        <p:spPr bwMode="auto">
          <a:xfrm>
            <a:off x="2299576" y="4247959"/>
            <a:ext cx="2164388" cy="1734131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8EB6D-9436-39F8-1841-852F8D6AD65D}"/>
              </a:ext>
            </a:extLst>
          </p:cNvPr>
          <p:cNvSpPr/>
          <p:nvPr/>
        </p:nvSpPr>
        <p:spPr bwMode="auto">
          <a:xfrm>
            <a:off x="2439712" y="4564158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CD2702-745D-F360-F350-BCB6779C1D64}"/>
              </a:ext>
            </a:extLst>
          </p:cNvPr>
          <p:cNvCxnSpPr>
            <a:cxnSpLocks/>
          </p:cNvCxnSpPr>
          <p:nvPr/>
        </p:nvCxnSpPr>
        <p:spPr bwMode="auto">
          <a:xfrm>
            <a:off x="3832122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FE703C-9823-684B-7954-0295DDF091FC}"/>
              </a:ext>
            </a:extLst>
          </p:cNvPr>
          <p:cNvCxnSpPr>
            <a:cxnSpLocks/>
          </p:cNvCxnSpPr>
          <p:nvPr/>
        </p:nvCxnSpPr>
        <p:spPr bwMode="auto">
          <a:xfrm>
            <a:off x="4024928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6F463A-86FD-50B7-9569-4AE9321B9B40}"/>
              </a:ext>
            </a:extLst>
          </p:cNvPr>
          <p:cNvCxnSpPr>
            <a:cxnSpLocks/>
          </p:cNvCxnSpPr>
          <p:nvPr/>
        </p:nvCxnSpPr>
        <p:spPr bwMode="auto">
          <a:xfrm>
            <a:off x="4121331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F8AB1A-BACE-0179-51A5-2983C9338420}"/>
              </a:ext>
            </a:extLst>
          </p:cNvPr>
          <p:cNvCxnSpPr>
            <a:cxnSpLocks/>
          </p:cNvCxnSpPr>
          <p:nvPr/>
        </p:nvCxnSpPr>
        <p:spPr bwMode="auto">
          <a:xfrm>
            <a:off x="3928525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12D0CE-54A4-28E5-58B3-85FD76B84CBA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859368" y="3686436"/>
            <a:ext cx="1440212" cy="870816"/>
          </a:xfrm>
          <a:prstGeom prst="bentConnector3">
            <a:avLst>
              <a:gd name="adj1" fmla="val 43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BAC6559-3882-D462-95EF-0BFF3134EE80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859369" y="3608779"/>
            <a:ext cx="1444041" cy="8824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70D0D3-C779-8800-E7D8-9FD8AB74507B}"/>
              </a:ext>
            </a:extLst>
          </p:cNvPr>
          <p:cNvGrpSpPr/>
          <p:nvPr/>
        </p:nvGrpSpPr>
        <p:grpSpPr>
          <a:xfrm>
            <a:off x="534889" y="4869158"/>
            <a:ext cx="1904824" cy="198453"/>
            <a:chOff x="3600179" y="4535170"/>
            <a:chExt cx="2070245" cy="2209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419612-CB74-67D9-E974-16027D35A1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1E06344-C524-033F-6A0A-284C2F0EAA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B2296A-B5FF-5C5E-A200-B00AE48242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938C5-364E-0B28-A43C-EA89EDF27A73}"/>
              </a:ext>
            </a:extLst>
          </p:cNvPr>
          <p:cNvSpPr/>
          <p:nvPr/>
        </p:nvSpPr>
        <p:spPr bwMode="auto">
          <a:xfrm>
            <a:off x="160337" y="4207162"/>
            <a:ext cx="704084" cy="104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42C7B8-17C3-7FFD-56BE-E5175C7BB0E3}"/>
              </a:ext>
            </a:extLst>
          </p:cNvPr>
          <p:cNvGrpSpPr/>
          <p:nvPr/>
        </p:nvGrpSpPr>
        <p:grpSpPr>
          <a:xfrm>
            <a:off x="1691975" y="5312459"/>
            <a:ext cx="751508" cy="198453"/>
            <a:chOff x="3600179" y="4535170"/>
            <a:chExt cx="2070245" cy="22098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922C506-C29F-B90A-C70B-6E605E1783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4BCE27-078D-86B7-A65D-4B83FD404C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C55E0-0563-79AE-8EB9-045EA47E9E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515216B-3A2D-9627-2A3F-8DBEA0E8A113}"/>
              </a:ext>
            </a:extLst>
          </p:cNvPr>
          <p:cNvSpPr/>
          <p:nvPr/>
        </p:nvSpPr>
        <p:spPr bwMode="auto">
          <a:xfrm>
            <a:off x="1149794" y="5215067"/>
            <a:ext cx="609637" cy="7442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BAFE2F-568F-4F66-A816-B2507A03A44C}"/>
              </a:ext>
            </a:extLst>
          </p:cNvPr>
          <p:cNvSpPr/>
          <p:nvPr/>
        </p:nvSpPr>
        <p:spPr bwMode="auto">
          <a:xfrm>
            <a:off x="7389933" y="2496219"/>
            <a:ext cx="4198164" cy="38664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95F360-4902-C43B-CA0C-6210E2FB0688}"/>
              </a:ext>
            </a:extLst>
          </p:cNvPr>
          <p:cNvSpPr/>
          <p:nvPr/>
        </p:nvSpPr>
        <p:spPr bwMode="auto">
          <a:xfrm>
            <a:off x="9019496" y="2701515"/>
            <a:ext cx="2416461" cy="15490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TheWindow.vhd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04AF48-93EC-AA7F-2060-CCCDFD4013C3}"/>
              </a:ext>
            </a:extLst>
          </p:cNvPr>
          <p:cNvSpPr/>
          <p:nvPr/>
        </p:nvSpPr>
        <p:spPr bwMode="auto">
          <a:xfrm>
            <a:off x="9154622" y="3094271"/>
            <a:ext cx="2164389" cy="94847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Top Level VI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42B10B-5DC5-B22C-D2C0-5ED3A1BF69CA}"/>
              </a:ext>
            </a:extLst>
          </p:cNvPr>
          <p:cNvSpPr/>
          <p:nvPr/>
        </p:nvSpPr>
        <p:spPr bwMode="auto">
          <a:xfrm>
            <a:off x="8029049" y="3759382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1F0E13-AE4B-6088-0931-A6A664F38859}"/>
              </a:ext>
            </a:extLst>
          </p:cNvPr>
          <p:cNvSpPr/>
          <p:nvPr/>
        </p:nvSpPr>
        <p:spPr bwMode="auto">
          <a:xfrm>
            <a:off x="8169272" y="3896246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732865-5A3E-9FE4-F6D1-292D8953DE83}"/>
              </a:ext>
            </a:extLst>
          </p:cNvPr>
          <p:cNvSpPr/>
          <p:nvPr/>
        </p:nvSpPr>
        <p:spPr bwMode="auto">
          <a:xfrm>
            <a:off x="9294758" y="4554633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8391C15-329E-C281-D4E5-489296E88812}"/>
              </a:ext>
            </a:extLst>
          </p:cNvPr>
          <p:cNvCxnSpPr>
            <a:cxnSpLocks/>
          </p:cNvCxnSpPr>
          <p:nvPr/>
        </p:nvCxnSpPr>
        <p:spPr bwMode="auto">
          <a:xfrm>
            <a:off x="10687167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A00606-7F03-346F-C630-5AA37A7094F9}"/>
              </a:ext>
            </a:extLst>
          </p:cNvPr>
          <p:cNvCxnSpPr>
            <a:cxnSpLocks/>
          </p:cNvCxnSpPr>
          <p:nvPr/>
        </p:nvCxnSpPr>
        <p:spPr bwMode="auto">
          <a:xfrm>
            <a:off x="10879973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BD6364-97BE-4922-8CC0-F42EFDB2BED7}"/>
              </a:ext>
            </a:extLst>
          </p:cNvPr>
          <p:cNvCxnSpPr>
            <a:cxnSpLocks/>
          </p:cNvCxnSpPr>
          <p:nvPr/>
        </p:nvCxnSpPr>
        <p:spPr bwMode="auto">
          <a:xfrm>
            <a:off x="10976376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7A74B32-431F-4762-B835-3384632246DB}"/>
              </a:ext>
            </a:extLst>
          </p:cNvPr>
          <p:cNvCxnSpPr>
            <a:cxnSpLocks/>
          </p:cNvCxnSpPr>
          <p:nvPr/>
        </p:nvCxnSpPr>
        <p:spPr bwMode="auto">
          <a:xfrm>
            <a:off x="10783570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78E70CC-883E-EE62-EF4A-75CDB967AB3F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714413" y="3676911"/>
            <a:ext cx="1440212" cy="870816"/>
          </a:xfrm>
          <a:prstGeom prst="bentConnector3">
            <a:avLst>
              <a:gd name="adj1" fmla="val 43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058055F-634D-DD0F-E4D9-F7F0995D266F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714414" y="3599254"/>
            <a:ext cx="1444041" cy="8824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E13305-9497-FA28-4E9D-018D0364B6B8}"/>
              </a:ext>
            </a:extLst>
          </p:cNvPr>
          <p:cNvGrpSpPr/>
          <p:nvPr/>
        </p:nvGrpSpPr>
        <p:grpSpPr>
          <a:xfrm>
            <a:off x="7389934" y="4859633"/>
            <a:ext cx="1904824" cy="198453"/>
            <a:chOff x="3600179" y="4535170"/>
            <a:chExt cx="2070245" cy="22098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5AAF17-66FA-C3E6-BCD7-A2882CBAED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8B44A8C-D13D-4536-0173-D8374F4199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73468F7-BBBF-4CE1-2B50-5101702517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66049215-F2FA-7DE0-73E9-A1E4EAD60BBA}"/>
              </a:ext>
            </a:extLst>
          </p:cNvPr>
          <p:cNvSpPr/>
          <p:nvPr/>
        </p:nvSpPr>
        <p:spPr bwMode="auto">
          <a:xfrm>
            <a:off x="7015382" y="4197637"/>
            <a:ext cx="704084" cy="104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8F73DF8-95B3-4B6A-6EF2-1F1DD2102448}"/>
              </a:ext>
            </a:extLst>
          </p:cNvPr>
          <p:cNvGrpSpPr/>
          <p:nvPr/>
        </p:nvGrpSpPr>
        <p:grpSpPr>
          <a:xfrm>
            <a:off x="8547020" y="5302934"/>
            <a:ext cx="751508" cy="198453"/>
            <a:chOff x="3600179" y="4535170"/>
            <a:chExt cx="2070245" cy="22098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FA182E7-5EEC-F1B3-4BF6-0B5A2D78D0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C03C432-AF97-0A5D-FF1F-E435DD56F6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1ED3911-701A-44FF-3247-A4425E021F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9645568-9826-9F88-B4C3-23B774BDA51F}"/>
              </a:ext>
            </a:extLst>
          </p:cNvPr>
          <p:cNvSpPr/>
          <p:nvPr/>
        </p:nvSpPr>
        <p:spPr bwMode="auto">
          <a:xfrm>
            <a:off x="8004840" y="5205542"/>
            <a:ext cx="609637" cy="7442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8FC754-CE78-985F-A205-0051E7768293}"/>
              </a:ext>
            </a:extLst>
          </p:cNvPr>
          <p:cNvSpPr txBox="1"/>
          <p:nvPr/>
        </p:nvSpPr>
        <p:spPr>
          <a:xfrm>
            <a:off x="398424" y="1917040"/>
            <a:ext cx="4502703" cy="41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CLIP code in LV Window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288C61-2E4C-1DDD-A908-AE9FCB29E751}"/>
              </a:ext>
            </a:extLst>
          </p:cNvPr>
          <p:cNvSpPr txBox="1"/>
          <p:nvPr/>
        </p:nvSpPr>
        <p:spPr>
          <a:xfrm>
            <a:off x="7237663" y="1907294"/>
            <a:ext cx="4502703" cy="41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CLIP code in top-level HDL</a:t>
            </a: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9F3BA34-CDF5-59CE-24BA-AE548A4A9C11}"/>
              </a:ext>
            </a:extLst>
          </p:cNvPr>
          <p:cNvSpPr/>
          <p:nvPr/>
        </p:nvSpPr>
        <p:spPr bwMode="auto">
          <a:xfrm>
            <a:off x="5816110" y="1980729"/>
            <a:ext cx="791026" cy="1123067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97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A850E1-E2C8-90E8-6D61-69ECBEF6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migrateclip.bat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F248A2-25E1-C0B5-29F3-9E7E5E3F13C9}"/>
              </a:ext>
            </a:extLst>
          </p:cNvPr>
          <p:cNvSpPr txBox="1"/>
          <p:nvPr/>
        </p:nvSpPr>
        <p:spPr>
          <a:xfrm>
            <a:off x="11679099" y="4319422"/>
            <a:ext cx="1590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Manually connected</a:t>
            </a:r>
          </a:p>
          <a:p>
            <a:r>
              <a:rPr lang="en-US" sz="1400"/>
              <a:t>in top-level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309B1-DD94-7838-24BA-0C6BC6928416}"/>
              </a:ext>
            </a:extLst>
          </p:cNvPr>
          <p:cNvSpPr/>
          <p:nvPr/>
        </p:nvSpPr>
        <p:spPr bwMode="auto">
          <a:xfrm>
            <a:off x="534888" y="2505744"/>
            <a:ext cx="4198164" cy="38664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F7D13A-4B2B-F61C-DF16-14D86DBC5A51}"/>
              </a:ext>
            </a:extLst>
          </p:cNvPr>
          <p:cNvSpPr/>
          <p:nvPr/>
        </p:nvSpPr>
        <p:spPr bwMode="auto">
          <a:xfrm>
            <a:off x="2164450" y="2711040"/>
            <a:ext cx="2416461" cy="34558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TheWindow.vhd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432D9-0DF4-F645-194C-6F23AC6C6B60}"/>
              </a:ext>
            </a:extLst>
          </p:cNvPr>
          <p:cNvSpPr/>
          <p:nvPr/>
        </p:nvSpPr>
        <p:spPr bwMode="auto">
          <a:xfrm>
            <a:off x="2299576" y="3103796"/>
            <a:ext cx="2164389" cy="94847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Top Level VI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073A3-32F6-2953-610F-2EBD6EECD69F}"/>
              </a:ext>
            </a:extLst>
          </p:cNvPr>
          <p:cNvSpPr/>
          <p:nvPr/>
        </p:nvSpPr>
        <p:spPr bwMode="auto">
          <a:xfrm>
            <a:off x="1174004" y="3768907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F2FDF-3308-E81E-8886-E81FC7734B90}"/>
              </a:ext>
            </a:extLst>
          </p:cNvPr>
          <p:cNvSpPr/>
          <p:nvPr/>
        </p:nvSpPr>
        <p:spPr bwMode="auto">
          <a:xfrm>
            <a:off x="1314226" y="3905771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0CC708-7DF0-D080-EB1B-3DF45220B9CA}"/>
              </a:ext>
            </a:extLst>
          </p:cNvPr>
          <p:cNvSpPr/>
          <p:nvPr/>
        </p:nvSpPr>
        <p:spPr bwMode="auto">
          <a:xfrm>
            <a:off x="2299576" y="4247959"/>
            <a:ext cx="2164388" cy="1734131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22FDC-A6E9-5C09-8932-D1720ADD4A24}"/>
              </a:ext>
            </a:extLst>
          </p:cNvPr>
          <p:cNvSpPr/>
          <p:nvPr/>
        </p:nvSpPr>
        <p:spPr bwMode="auto">
          <a:xfrm>
            <a:off x="2439712" y="4564158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BD6E2-B6B8-EAA9-1A5A-029AFC94D46F}"/>
              </a:ext>
            </a:extLst>
          </p:cNvPr>
          <p:cNvCxnSpPr>
            <a:cxnSpLocks/>
          </p:cNvCxnSpPr>
          <p:nvPr/>
        </p:nvCxnSpPr>
        <p:spPr bwMode="auto">
          <a:xfrm>
            <a:off x="3832122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5B25E7-9193-D574-E617-D7F891E6C485}"/>
              </a:ext>
            </a:extLst>
          </p:cNvPr>
          <p:cNvCxnSpPr>
            <a:cxnSpLocks/>
          </p:cNvCxnSpPr>
          <p:nvPr/>
        </p:nvCxnSpPr>
        <p:spPr bwMode="auto">
          <a:xfrm>
            <a:off x="4024928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AE8FEF-6E53-DC73-EAF5-6F105D61EA81}"/>
              </a:ext>
            </a:extLst>
          </p:cNvPr>
          <p:cNvCxnSpPr>
            <a:cxnSpLocks/>
          </p:cNvCxnSpPr>
          <p:nvPr/>
        </p:nvCxnSpPr>
        <p:spPr bwMode="auto">
          <a:xfrm>
            <a:off x="4121331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60D365-759E-7D2D-93DB-2E010ED70715}"/>
              </a:ext>
            </a:extLst>
          </p:cNvPr>
          <p:cNvCxnSpPr>
            <a:cxnSpLocks/>
          </p:cNvCxnSpPr>
          <p:nvPr/>
        </p:nvCxnSpPr>
        <p:spPr bwMode="auto">
          <a:xfrm>
            <a:off x="3928525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6977455-6F06-B79A-2C59-AF5A1E36B437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859368" y="3686436"/>
            <a:ext cx="1440212" cy="870816"/>
          </a:xfrm>
          <a:prstGeom prst="bentConnector3">
            <a:avLst>
              <a:gd name="adj1" fmla="val 43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45D4BEC-5731-1FE4-B5E3-AAE756F0423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859369" y="3608779"/>
            <a:ext cx="1444041" cy="8824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801064-16FB-CD91-0752-ABC1ADAA3687}"/>
              </a:ext>
            </a:extLst>
          </p:cNvPr>
          <p:cNvGrpSpPr/>
          <p:nvPr/>
        </p:nvGrpSpPr>
        <p:grpSpPr>
          <a:xfrm>
            <a:off x="534889" y="4869158"/>
            <a:ext cx="1904824" cy="198453"/>
            <a:chOff x="3600179" y="4535170"/>
            <a:chExt cx="2070245" cy="2209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7183AF-0A30-BDD2-4A42-6307D74F87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10031C-52C1-1E5E-9539-87021C1B7E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F3E5B4-E4DA-0AE7-5820-48C3374125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A41324D-A5DB-4712-3871-122F34EE4DC5}"/>
              </a:ext>
            </a:extLst>
          </p:cNvPr>
          <p:cNvSpPr/>
          <p:nvPr/>
        </p:nvSpPr>
        <p:spPr bwMode="auto">
          <a:xfrm>
            <a:off x="3664583" y="4451880"/>
            <a:ext cx="583635" cy="254706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F1EC29-F76D-4564-5514-08FC0EAD1E34}"/>
              </a:ext>
            </a:extLst>
          </p:cNvPr>
          <p:cNvSpPr/>
          <p:nvPr/>
        </p:nvSpPr>
        <p:spPr bwMode="auto">
          <a:xfrm flipH="1">
            <a:off x="2330882" y="4790233"/>
            <a:ext cx="235193" cy="889841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5BCCF-4B74-A82E-6EE0-4DAD595B107F}"/>
              </a:ext>
            </a:extLst>
          </p:cNvPr>
          <p:cNvSpPr txBox="1"/>
          <p:nvPr/>
        </p:nvSpPr>
        <p:spPr>
          <a:xfrm>
            <a:off x="4827231" y="4247551"/>
            <a:ext cx="1073561" cy="66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CLIP</a:t>
            </a:r>
          </a:p>
          <a:p>
            <a:r>
              <a:rPr lang="en-US" sz="1400"/>
              <a:t>LabVIEW Interfaces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7A3DE1-6ED3-610B-6520-0258F4589C4A}"/>
              </a:ext>
            </a:extLst>
          </p:cNvPr>
          <p:cNvSpPr txBox="1"/>
          <p:nvPr/>
        </p:nvSpPr>
        <p:spPr>
          <a:xfrm>
            <a:off x="859367" y="6532281"/>
            <a:ext cx="3201985" cy="27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CLIP Fabric and Socket Interfaces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4079AF-EE60-853C-B1A1-0A21390C1DF0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 bwMode="auto">
          <a:xfrm flipV="1">
            <a:off x="4248218" y="4579232"/>
            <a:ext cx="579014" cy="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591E60-0B1D-FE22-D67A-B541AF214545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 bwMode="auto">
          <a:xfrm>
            <a:off x="2448478" y="5680074"/>
            <a:ext cx="11881" cy="8522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C7D5E-BF27-987C-DFA0-6A43DE489332}"/>
              </a:ext>
            </a:extLst>
          </p:cNvPr>
          <p:cNvSpPr/>
          <p:nvPr/>
        </p:nvSpPr>
        <p:spPr bwMode="auto">
          <a:xfrm>
            <a:off x="160337" y="4207162"/>
            <a:ext cx="704084" cy="104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184E3E-4F0A-48F6-5A76-3C2CFD1313E7}"/>
              </a:ext>
            </a:extLst>
          </p:cNvPr>
          <p:cNvGrpSpPr/>
          <p:nvPr/>
        </p:nvGrpSpPr>
        <p:grpSpPr>
          <a:xfrm>
            <a:off x="1691975" y="5312459"/>
            <a:ext cx="751508" cy="198453"/>
            <a:chOff x="3600179" y="4535170"/>
            <a:chExt cx="2070245" cy="22098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0B5E398-C0B0-CD1D-C148-4A138FA156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6DE2359-901C-2771-4AA6-4218340CC2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81F9C1A-F169-408A-1CE5-D7DB3117F7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AD371F2-F1AD-00DD-0B9E-D6C5A8C886DA}"/>
              </a:ext>
            </a:extLst>
          </p:cNvPr>
          <p:cNvSpPr/>
          <p:nvPr/>
        </p:nvSpPr>
        <p:spPr bwMode="auto">
          <a:xfrm>
            <a:off x="1149794" y="5215067"/>
            <a:ext cx="609637" cy="7442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5AD7BB-E448-5036-54B2-E854D7281761}"/>
              </a:ext>
            </a:extLst>
          </p:cNvPr>
          <p:cNvSpPr/>
          <p:nvPr/>
        </p:nvSpPr>
        <p:spPr bwMode="auto">
          <a:xfrm>
            <a:off x="2194579" y="3481863"/>
            <a:ext cx="208704" cy="317729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5ECF1B-CE78-161E-5224-11D6B7C526AB}"/>
              </a:ext>
            </a:extLst>
          </p:cNvPr>
          <p:cNvSpPr txBox="1"/>
          <p:nvPr/>
        </p:nvSpPr>
        <p:spPr>
          <a:xfrm>
            <a:off x="4807378" y="3294172"/>
            <a:ext cx="1073561" cy="66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Board IO LabVIEW Interfaces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10EA9B-E9A7-44A8-A42E-9730B262AB52}"/>
              </a:ext>
            </a:extLst>
          </p:cNvPr>
          <p:cNvCxnSpPr>
            <a:cxnSpLocks/>
          </p:cNvCxnSpPr>
          <p:nvPr/>
        </p:nvCxnSpPr>
        <p:spPr bwMode="auto">
          <a:xfrm>
            <a:off x="2407762" y="3645136"/>
            <a:ext cx="2399615" cy="152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05391FA-C9D4-648F-BE56-03948B230E90}"/>
              </a:ext>
            </a:extLst>
          </p:cNvPr>
          <p:cNvSpPr/>
          <p:nvPr/>
        </p:nvSpPr>
        <p:spPr bwMode="auto">
          <a:xfrm>
            <a:off x="7389933" y="2496219"/>
            <a:ext cx="4198164" cy="38664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E59780-E872-08A0-AF41-556441266E0A}"/>
              </a:ext>
            </a:extLst>
          </p:cNvPr>
          <p:cNvSpPr/>
          <p:nvPr/>
        </p:nvSpPr>
        <p:spPr bwMode="auto">
          <a:xfrm>
            <a:off x="9019496" y="2701515"/>
            <a:ext cx="2416461" cy="15490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TheWindow.vhd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2A0732-D70A-05BF-46C6-D28E5704CF74}"/>
              </a:ext>
            </a:extLst>
          </p:cNvPr>
          <p:cNvSpPr/>
          <p:nvPr/>
        </p:nvSpPr>
        <p:spPr bwMode="auto">
          <a:xfrm>
            <a:off x="9154622" y="3094271"/>
            <a:ext cx="2164389" cy="94847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Top Level VI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7F6DDA-8759-B037-5BBA-8AC5221BB810}"/>
              </a:ext>
            </a:extLst>
          </p:cNvPr>
          <p:cNvSpPr/>
          <p:nvPr/>
        </p:nvSpPr>
        <p:spPr bwMode="auto">
          <a:xfrm>
            <a:off x="8029049" y="3759382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A1D5A8-FA98-2A9D-28D8-55C52D1FC2C6}"/>
              </a:ext>
            </a:extLst>
          </p:cNvPr>
          <p:cNvSpPr/>
          <p:nvPr/>
        </p:nvSpPr>
        <p:spPr bwMode="auto">
          <a:xfrm>
            <a:off x="8169272" y="3896246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9DDC80-5805-B7E7-5906-11AB310829E8}"/>
              </a:ext>
            </a:extLst>
          </p:cNvPr>
          <p:cNvSpPr/>
          <p:nvPr/>
        </p:nvSpPr>
        <p:spPr bwMode="auto">
          <a:xfrm>
            <a:off x="9294758" y="4554633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4F999-99B9-6FDD-D1DA-289E33162DD6}"/>
              </a:ext>
            </a:extLst>
          </p:cNvPr>
          <p:cNvCxnSpPr>
            <a:cxnSpLocks/>
          </p:cNvCxnSpPr>
          <p:nvPr/>
        </p:nvCxnSpPr>
        <p:spPr bwMode="auto">
          <a:xfrm>
            <a:off x="10687167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858E39-90CC-91F9-EFC8-EAFA3CE2C09C}"/>
              </a:ext>
            </a:extLst>
          </p:cNvPr>
          <p:cNvCxnSpPr>
            <a:cxnSpLocks/>
          </p:cNvCxnSpPr>
          <p:nvPr/>
        </p:nvCxnSpPr>
        <p:spPr bwMode="auto">
          <a:xfrm>
            <a:off x="10879973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A79C1B-1CC4-59CE-E2B7-FDE4DE953793}"/>
              </a:ext>
            </a:extLst>
          </p:cNvPr>
          <p:cNvCxnSpPr>
            <a:cxnSpLocks/>
          </p:cNvCxnSpPr>
          <p:nvPr/>
        </p:nvCxnSpPr>
        <p:spPr bwMode="auto">
          <a:xfrm>
            <a:off x="10976376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DEF1CD-C757-B51A-9E6E-5C5BF98A9FEE}"/>
              </a:ext>
            </a:extLst>
          </p:cNvPr>
          <p:cNvCxnSpPr>
            <a:cxnSpLocks/>
          </p:cNvCxnSpPr>
          <p:nvPr/>
        </p:nvCxnSpPr>
        <p:spPr bwMode="auto">
          <a:xfrm>
            <a:off x="10783570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43122EA-4DDF-F26B-FBD6-53CF3CB08F9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714413" y="3676911"/>
            <a:ext cx="1440212" cy="870816"/>
          </a:xfrm>
          <a:prstGeom prst="bentConnector3">
            <a:avLst>
              <a:gd name="adj1" fmla="val 43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A71346E-9A3E-B172-910B-7312C40B66A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714414" y="3599254"/>
            <a:ext cx="1444041" cy="8824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D6A75D-4C3C-5AE7-0C63-4D9AE10A4FAF}"/>
              </a:ext>
            </a:extLst>
          </p:cNvPr>
          <p:cNvGrpSpPr/>
          <p:nvPr/>
        </p:nvGrpSpPr>
        <p:grpSpPr>
          <a:xfrm>
            <a:off x="7389934" y="4859633"/>
            <a:ext cx="1904824" cy="198453"/>
            <a:chOff x="3600179" y="4535170"/>
            <a:chExt cx="2070245" cy="22098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9F51539-4032-95F5-DA55-A1E2EF7669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B3CEA0-D64E-3600-4E17-90F4715623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B7949E6-B40C-E2E8-002E-9D3EB360B9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900509F8-764F-5A41-A1CF-7138CE03B948}"/>
              </a:ext>
            </a:extLst>
          </p:cNvPr>
          <p:cNvSpPr/>
          <p:nvPr/>
        </p:nvSpPr>
        <p:spPr bwMode="auto">
          <a:xfrm>
            <a:off x="10517281" y="3934032"/>
            <a:ext cx="583635" cy="217595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F9D6D2F-16EB-E123-4021-10AC13C9E28A}"/>
              </a:ext>
            </a:extLst>
          </p:cNvPr>
          <p:cNvSpPr/>
          <p:nvPr/>
        </p:nvSpPr>
        <p:spPr bwMode="auto">
          <a:xfrm flipH="1">
            <a:off x="9185927" y="4780708"/>
            <a:ext cx="235193" cy="889841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8F35BF-3F6F-1E4F-23E0-0AC45A3FD54E}"/>
              </a:ext>
            </a:extLst>
          </p:cNvPr>
          <p:cNvSpPr txBox="1"/>
          <p:nvPr/>
        </p:nvSpPr>
        <p:spPr>
          <a:xfrm>
            <a:off x="7714412" y="6522756"/>
            <a:ext cx="3201985" cy="27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Manually connected in top-level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D2C47-70F6-2BE8-5E30-99600045249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 bwMode="auto">
          <a:xfrm>
            <a:off x="9303524" y="5670549"/>
            <a:ext cx="11881" cy="8522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FDC032E-2A47-9498-4E4D-2B7FD43C5E34}"/>
              </a:ext>
            </a:extLst>
          </p:cNvPr>
          <p:cNvSpPr/>
          <p:nvPr/>
        </p:nvSpPr>
        <p:spPr bwMode="auto">
          <a:xfrm>
            <a:off x="7015382" y="4197637"/>
            <a:ext cx="704084" cy="104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7EFDAE8-1EE4-481A-BC43-76AF6FDDDD3C}"/>
              </a:ext>
            </a:extLst>
          </p:cNvPr>
          <p:cNvGrpSpPr/>
          <p:nvPr/>
        </p:nvGrpSpPr>
        <p:grpSpPr>
          <a:xfrm>
            <a:off x="8547020" y="5302934"/>
            <a:ext cx="751508" cy="198453"/>
            <a:chOff x="3600179" y="4535170"/>
            <a:chExt cx="2070245" cy="22098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24A32E8-DA06-8B14-AC26-A81CBE45C0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DA349A-A996-2D82-CEDE-6B5458C3684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E624273-3B9D-50C5-70BC-C7E704651B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64808F7D-C96C-44B8-28ED-D28668143425}"/>
              </a:ext>
            </a:extLst>
          </p:cNvPr>
          <p:cNvSpPr/>
          <p:nvPr/>
        </p:nvSpPr>
        <p:spPr bwMode="auto">
          <a:xfrm>
            <a:off x="8004840" y="5205542"/>
            <a:ext cx="609637" cy="7442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324D2FB-30D8-F311-C7A5-81B807FE4C06}"/>
              </a:ext>
            </a:extLst>
          </p:cNvPr>
          <p:cNvSpPr/>
          <p:nvPr/>
        </p:nvSpPr>
        <p:spPr bwMode="auto">
          <a:xfrm>
            <a:off x="9049624" y="3472338"/>
            <a:ext cx="208704" cy="317729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6F290C-9874-8168-230E-47886E2EFCA6}"/>
              </a:ext>
            </a:extLst>
          </p:cNvPr>
          <p:cNvSpPr txBox="1"/>
          <p:nvPr/>
        </p:nvSpPr>
        <p:spPr>
          <a:xfrm>
            <a:off x="11679100" y="3472338"/>
            <a:ext cx="1073561" cy="66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Board IO LabVIEW Interfaces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97C64C-D9A1-99DE-2E15-B8BCC26F61F1}"/>
              </a:ext>
            </a:extLst>
          </p:cNvPr>
          <p:cNvCxnSpPr>
            <a:cxnSpLocks/>
          </p:cNvCxnSpPr>
          <p:nvPr/>
        </p:nvCxnSpPr>
        <p:spPr bwMode="auto">
          <a:xfrm>
            <a:off x="9262807" y="3635611"/>
            <a:ext cx="2399615" cy="152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AF1DBA-3411-4820-63E3-3E10FA832900}"/>
              </a:ext>
            </a:extLst>
          </p:cNvPr>
          <p:cNvCxnSpPr>
            <a:cxnSpLocks/>
          </p:cNvCxnSpPr>
          <p:nvPr/>
        </p:nvCxnSpPr>
        <p:spPr bwMode="auto">
          <a:xfrm>
            <a:off x="11130713" y="4040478"/>
            <a:ext cx="54838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5119AF4-19AB-A271-B678-FF66AA2B0326}"/>
              </a:ext>
            </a:extLst>
          </p:cNvPr>
          <p:cNvSpPr/>
          <p:nvPr/>
        </p:nvSpPr>
        <p:spPr bwMode="auto">
          <a:xfrm>
            <a:off x="10522539" y="4430279"/>
            <a:ext cx="583635" cy="217595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992100C-918D-0D20-1FC7-E817437B6993}"/>
              </a:ext>
            </a:extLst>
          </p:cNvPr>
          <p:cNvCxnSpPr>
            <a:cxnSpLocks/>
          </p:cNvCxnSpPr>
          <p:nvPr/>
        </p:nvCxnSpPr>
        <p:spPr bwMode="auto">
          <a:xfrm>
            <a:off x="11114037" y="4554438"/>
            <a:ext cx="54838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1D8FF42-249D-EF83-5C81-6B090C01824A}"/>
              </a:ext>
            </a:extLst>
          </p:cNvPr>
          <p:cNvSpPr txBox="1"/>
          <p:nvPr/>
        </p:nvSpPr>
        <p:spPr>
          <a:xfrm>
            <a:off x="398424" y="1917040"/>
            <a:ext cx="4502703" cy="41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CLIP code in LV Window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24022C-EFC0-6D82-4DC8-6FAB20536CE8}"/>
              </a:ext>
            </a:extLst>
          </p:cNvPr>
          <p:cNvSpPr txBox="1"/>
          <p:nvPr/>
        </p:nvSpPr>
        <p:spPr>
          <a:xfrm>
            <a:off x="7237663" y="1907294"/>
            <a:ext cx="4502703" cy="41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CLIP code in top-level HDL</a:t>
            </a:r>
          </a:p>
        </p:txBody>
      </p:sp>
      <p:pic>
        <p:nvPicPr>
          <p:cNvPr id="71" name="Graphic 70" descr="Document outline">
            <a:extLst>
              <a:ext uri="{FF2B5EF4-FFF2-40B4-BE49-F238E27FC236}">
                <a16:creationId xmlns:a16="http://schemas.microsoft.com/office/drawing/2014/main" id="{20BB8726-C8C7-762B-C4EC-917D77CC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9281" y="3512799"/>
            <a:ext cx="579964" cy="57996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EFC7AB5-7F44-1F46-291E-23F514869199}"/>
              </a:ext>
            </a:extLst>
          </p:cNvPr>
          <p:cNvSpPr txBox="1"/>
          <p:nvPr/>
        </p:nvSpPr>
        <p:spPr>
          <a:xfrm>
            <a:off x="12871669" y="4111736"/>
            <a:ext cx="169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LVTargetBoardIO.csv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F6D86-F9DA-6952-41DE-AB68823F0513}"/>
              </a:ext>
            </a:extLst>
          </p:cNvPr>
          <p:cNvCxnSpPr>
            <a:cxnSpLocks/>
          </p:cNvCxnSpPr>
          <p:nvPr/>
        </p:nvCxnSpPr>
        <p:spPr bwMode="auto">
          <a:xfrm flipH="1">
            <a:off x="12728139" y="3799592"/>
            <a:ext cx="5363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5FA492-DE66-6D56-2CC6-A5563F322E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2190688" y="5094111"/>
            <a:ext cx="1079337" cy="5764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9AAFFDE-4A8E-A824-F6F9-F709EE0DE442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57278" y="5891623"/>
            <a:ext cx="2612747" cy="77739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Graphic 88" descr="Document outline">
            <a:extLst>
              <a:ext uri="{FF2B5EF4-FFF2-40B4-BE49-F238E27FC236}">
                <a16:creationId xmlns:a16="http://schemas.microsoft.com/office/drawing/2014/main" id="{2338CAC9-4DFF-D17C-B615-57D5B13DD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9281" y="5490761"/>
            <a:ext cx="579964" cy="57996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1E14E8-82F4-A162-3461-C29BACE49B13}"/>
              </a:ext>
            </a:extLst>
          </p:cNvPr>
          <p:cNvSpPr txBox="1"/>
          <p:nvPr/>
        </p:nvSpPr>
        <p:spPr>
          <a:xfrm>
            <a:off x="13006749" y="6089698"/>
            <a:ext cx="142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HDL Instantiation Examples</a:t>
            </a: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5FBAF43E-5F62-3DB6-44B2-7CBF6AA83C55}"/>
              </a:ext>
            </a:extLst>
          </p:cNvPr>
          <p:cNvSpPr/>
          <p:nvPr/>
        </p:nvSpPr>
        <p:spPr bwMode="auto">
          <a:xfrm>
            <a:off x="5816110" y="1980729"/>
            <a:ext cx="791026" cy="1123067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98" name="Graphic 97" descr="Document outline">
            <a:extLst>
              <a:ext uri="{FF2B5EF4-FFF2-40B4-BE49-F238E27FC236}">
                <a16:creationId xmlns:a16="http://schemas.microsoft.com/office/drawing/2014/main" id="{43133101-6B34-CF41-AE08-4EFCBAEC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210" y="4946956"/>
            <a:ext cx="579964" cy="57996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69FF8D9-0B95-9041-8A7A-D2E386868DB7}"/>
              </a:ext>
            </a:extLst>
          </p:cNvPr>
          <p:cNvSpPr txBox="1"/>
          <p:nvPr/>
        </p:nvSpPr>
        <p:spPr>
          <a:xfrm>
            <a:off x="4733057" y="5505754"/>
            <a:ext cx="105668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CLIP XML</a:t>
            </a:r>
          </a:p>
        </p:txBody>
      </p:sp>
      <p:pic>
        <p:nvPicPr>
          <p:cNvPr id="100" name="Graphic 99" descr="Document outline">
            <a:extLst>
              <a:ext uri="{FF2B5EF4-FFF2-40B4-BE49-F238E27FC236}">
                <a16:creationId xmlns:a16="http://schemas.microsoft.com/office/drawing/2014/main" id="{17EE567A-E34F-033B-DB5A-09248C61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730" y="6800014"/>
            <a:ext cx="579964" cy="579964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CF0C85C-CFA2-99AC-5328-8F760761E123}"/>
              </a:ext>
            </a:extLst>
          </p:cNvPr>
          <p:cNvSpPr txBox="1"/>
          <p:nvPr/>
        </p:nvSpPr>
        <p:spPr>
          <a:xfrm>
            <a:off x="1886177" y="7396912"/>
            <a:ext cx="105668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CLIP XML</a:t>
            </a:r>
          </a:p>
        </p:txBody>
      </p:sp>
    </p:spTree>
    <p:extLst>
      <p:ext uri="{BB962C8B-B14F-4D97-AF65-F5344CB8AC3E}">
        <p14:creationId xmlns:p14="http://schemas.microsoft.com/office/powerpoint/2010/main" val="357995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B6E10-3EE1-F676-E2B0-56309C9E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A62671-BD04-24D3-3C0D-96CC52D7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migrateclip.bat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D8863C-FFE0-19F1-03F8-3E5CA8FB0086}"/>
              </a:ext>
            </a:extLst>
          </p:cNvPr>
          <p:cNvSpPr/>
          <p:nvPr/>
        </p:nvSpPr>
        <p:spPr bwMode="auto">
          <a:xfrm>
            <a:off x="877788" y="1286544"/>
            <a:ext cx="4198164" cy="52952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2C2AD-26F0-711F-04BC-15B08EE0C924}"/>
              </a:ext>
            </a:extLst>
          </p:cNvPr>
          <p:cNvSpPr/>
          <p:nvPr/>
        </p:nvSpPr>
        <p:spPr bwMode="auto">
          <a:xfrm>
            <a:off x="2507350" y="1491840"/>
            <a:ext cx="2416461" cy="34558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TheWindow.vhd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876413-2989-381E-B55A-C9E9B6AFBAEC}"/>
              </a:ext>
            </a:extLst>
          </p:cNvPr>
          <p:cNvSpPr/>
          <p:nvPr/>
        </p:nvSpPr>
        <p:spPr bwMode="auto">
          <a:xfrm>
            <a:off x="2642476" y="1884596"/>
            <a:ext cx="2164389" cy="94847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Top Level VI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E3C5F6-D23F-8E32-8410-00727B23DF8A}"/>
              </a:ext>
            </a:extLst>
          </p:cNvPr>
          <p:cNvSpPr/>
          <p:nvPr/>
        </p:nvSpPr>
        <p:spPr bwMode="auto">
          <a:xfrm>
            <a:off x="1516904" y="2549707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C8A9E5-2578-D18F-4576-28D0E18A10D8}"/>
              </a:ext>
            </a:extLst>
          </p:cNvPr>
          <p:cNvSpPr/>
          <p:nvPr/>
        </p:nvSpPr>
        <p:spPr bwMode="auto">
          <a:xfrm>
            <a:off x="1657126" y="2686571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9852BD-BFFA-E5E0-4A73-0E15D9396409}"/>
              </a:ext>
            </a:extLst>
          </p:cNvPr>
          <p:cNvSpPr/>
          <p:nvPr/>
        </p:nvSpPr>
        <p:spPr bwMode="auto">
          <a:xfrm>
            <a:off x="2642476" y="3028759"/>
            <a:ext cx="2164388" cy="1734131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57F784-409E-8791-6E62-8E61EDFC0603}"/>
              </a:ext>
            </a:extLst>
          </p:cNvPr>
          <p:cNvSpPr/>
          <p:nvPr/>
        </p:nvSpPr>
        <p:spPr bwMode="auto">
          <a:xfrm>
            <a:off x="2782612" y="3344958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3B43BF-A5C7-B970-54AD-010DC11C2CA5}"/>
              </a:ext>
            </a:extLst>
          </p:cNvPr>
          <p:cNvCxnSpPr>
            <a:cxnSpLocks/>
          </p:cNvCxnSpPr>
          <p:nvPr/>
        </p:nvCxnSpPr>
        <p:spPr bwMode="auto">
          <a:xfrm>
            <a:off x="4175022" y="28330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AA5F6C-70A3-C4AC-9F91-D84170167655}"/>
              </a:ext>
            </a:extLst>
          </p:cNvPr>
          <p:cNvCxnSpPr>
            <a:cxnSpLocks/>
          </p:cNvCxnSpPr>
          <p:nvPr/>
        </p:nvCxnSpPr>
        <p:spPr bwMode="auto">
          <a:xfrm>
            <a:off x="4367828" y="28330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0ED048-9E8E-2E26-B22B-2B5FA9AA93DF}"/>
              </a:ext>
            </a:extLst>
          </p:cNvPr>
          <p:cNvCxnSpPr>
            <a:cxnSpLocks/>
          </p:cNvCxnSpPr>
          <p:nvPr/>
        </p:nvCxnSpPr>
        <p:spPr bwMode="auto">
          <a:xfrm>
            <a:off x="4464231" y="28330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D0766C-B1F7-5C8B-23C8-EA08BE383669}"/>
              </a:ext>
            </a:extLst>
          </p:cNvPr>
          <p:cNvCxnSpPr>
            <a:cxnSpLocks/>
          </p:cNvCxnSpPr>
          <p:nvPr/>
        </p:nvCxnSpPr>
        <p:spPr bwMode="auto">
          <a:xfrm>
            <a:off x="4271425" y="28330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44AAE2B-2650-0A92-AF98-B8844C685687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1202268" y="2467236"/>
            <a:ext cx="1440212" cy="870816"/>
          </a:xfrm>
          <a:prstGeom prst="bentConnector3">
            <a:avLst>
              <a:gd name="adj1" fmla="val 43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B171B55-2BD6-5BDD-307F-553DC8718D6E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1202269" y="2389579"/>
            <a:ext cx="1444041" cy="8824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006083-B5DA-39A3-872A-0FBFC0FBC206}"/>
              </a:ext>
            </a:extLst>
          </p:cNvPr>
          <p:cNvGrpSpPr/>
          <p:nvPr/>
        </p:nvGrpSpPr>
        <p:grpSpPr>
          <a:xfrm>
            <a:off x="877789" y="3649958"/>
            <a:ext cx="1904824" cy="198453"/>
            <a:chOff x="3600179" y="4535170"/>
            <a:chExt cx="2070245" cy="2209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9FAAF5-A8E3-A5E2-CACE-D8792EF049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57A72B3-5BC1-864E-1724-AA3A6BE03B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63FCA2-8D6A-6B71-C9B5-078DEDAD408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9C3D5AE-93B0-B47C-B1B0-DCA89BFCDA68}"/>
              </a:ext>
            </a:extLst>
          </p:cNvPr>
          <p:cNvSpPr/>
          <p:nvPr/>
        </p:nvSpPr>
        <p:spPr bwMode="auto">
          <a:xfrm>
            <a:off x="503237" y="2987962"/>
            <a:ext cx="704084" cy="104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A9F26D-5C64-3A42-E764-9E8FF08355C9}"/>
              </a:ext>
            </a:extLst>
          </p:cNvPr>
          <p:cNvGrpSpPr/>
          <p:nvPr/>
        </p:nvGrpSpPr>
        <p:grpSpPr>
          <a:xfrm>
            <a:off x="2034875" y="4093259"/>
            <a:ext cx="751508" cy="198453"/>
            <a:chOff x="3600179" y="4535170"/>
            <a:chExt cx="2070245" cy="22098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411248B-3780-ADB8-3BF3-2666EE53A9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D3D29DD-48AB-840C-1401-8F24E6A8AD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E08F05-6F94-E84E-EB11-4522EFD09F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689F61E-3EFD-2A55-B801-C1037F203446}"/>
              </a:ext>
            </a:extLst>
          </p:cNvPr>
          <p:cNvSpPr/>
          <p:nvPr/>
        </p:nvSpPr>
        <p:spPr bwMode="auto">
          <a:xfrm>
            <a:off x="1492694" y="3995867"/>
            <a:ext cx="609637" cy="7442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6EF964-050A-6008-10AF-2520724B8571}"/>
              </a:ext>
            </a:extLst>
          </p:cNvPr>
          <p:cNvSpPr/>
          <p:nvPr/>
        </p:nvSpPr>
        <p:spPr bwMode="auto">
          <a:xfrm>
            <a:off x="2782612" y="5101857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490846B-05BB-59EC-7BF4-11A6767FF703}"/>
              </a:ext>
            </a:extLst>
          </p:cNvPr>
          <p:cNvSpPr/>
          <p:nvPr/>
        </p:nvSpPr>
        <p:spPr bwMode="auto">
          <a:xfrm rot="5400000">
            <a:off x="5259787" y="4349589"/>
            <a:ext cx="561975" cy="2748748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B070A5-3626-5390-9D34-887DCDDDE59A}"/>
              </a:ext>
            </a:extLst>
          </p:cNvPr>
          <p:cNvSpPr txBox="1"/>
          <p:nvPr/>
        </p:nvSpPr>
        <p:spPr>
          <a:xfrm>
            <a:off x="5309779" y="4823766"/>
            <a:ext cx="2129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Instantiate </a:t>
            </a:r>
          </a:p>
          <a:p>
            <a:r>
              <a:rPr lang="en-US" sz="2000"/>
              <a:t>CLIP Code Here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14279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989BF-CF89-5ECD-E014-E48EF149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012B7D-3F8C-BA15-2CC5-C4843EB7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migraeteclip.bat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B7C36-B3A6-87DF-FF9C-FEABD4E46EB9}"/>
              </a:ext>
            </a:extLst>
          </p:cNvPr>
          <p:cNvSpPr/>
          <p:nvPr/>
        </p:nvSpPr>
        <p:spPr bwMode="auto">
          <a:xfrm>
            <a:off x="503237" y="1473928"/>
            <a:ext cx="7958407" cy="29033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4683FE-C071-04A1-86A0-0F9E233EC66E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49C56A-29E1-509A-0591-E3C37866BC56}"/>
              </a:ext>
            </a:extLst>
          </p:cNvPr>
          <p:cNvGrpSpPr/>
          <p:nvPr/>
        </p:nvGrpSpPr>
        <p:grpSpPr>
          <a:xfrm>
            <a:off x="10030353" y="1364311"/>
            <a:ext cx="1689635" cy="1380700"/>
            <a:chOff x="9228660" y="1710265"/>
            <a:chExt cx="2002903" cy="13807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296FF3B-2065-DA04-0992-B3C54B2A58F4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4F4407-1017-65AA-0638-60377205C679}"/>
                </a:ext>
              </a:extLst>
            </p:cNvPr>
            <p:cNvSpPr/>
            <p:nvPr/>
          </p:nvSpPr>
          <p:spPr bwMode="auto">
            <a:xfrm>
              <a:off x="9228660" y="1710265"/>
              <a:ext cx="1418289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/>
                <a:t>Aurora_CLIP</a:t>
              </a:r>
              <a:endParaRPr lang="en-US" sz="1200"/>
            </a:p>
          </p:txBody>
        </p:sp>
      </p:grp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008DA018-B539-4A75-00CD-793C6EBA8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757" y="1876922"/>
            <a:ext cx="579964" cy="579964"/>
          </a:xfrm>
          <a:prstGeom prst="rect">
            <a:avLst/>
          </a:prstGeom>
        </p:spPr>
      </p:pic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A4DB59FD-F867-4A6E-AA32-D40154D60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3759" y="1876922"/>
            <a:ext cx="579964" cy="579964"/>
          </a:xfrm>
          <a:prstGeom prst="rect">
            <a:avLst/>
          </a:prstGeom>
        </p:spPr>
      </p:pic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630C5F76-C5B5-DDC5-4616-2AB829F7B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0228" y="1876922"/>
            <a:ext cx="579964" cy="5799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D283A9-928B-556A-BE72-AE972794D623}"/>
              </a:ext>
            </a:extLst>
          </p:cNvPr>
          <p:cNvSpPr txBox="1"/>
          <p:nvPr/>
        </p:nvSpPr>
        <p:spPr>
          <a:xfrm>
            <a:off x="9972668" y="1029730"/>
            <a:ext cx="2143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Aurora CLIP source code</a:t>
            </a:r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1B973696-0C5E-DE09-354E-0EC6493C1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197" y="4147742"/>
            <a:ext cx="579964" cy="579964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E58628A8-A1F5-4549-4C11-4A33D02A4240}"/>
              </a:ext>
            </a:extLst>
          </p:cNvPr>
          <p:cNvSpPr/>
          <p:nvPr/>
        </p:nvSpPr>
        <p:spPr bwMode="auto">
          <a:xfrm>
            <a:off x="10428561" y="2990755"/>
            <a:ext cx="823378" cy="1007533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62F6E-6ADE-338B-A445-90E1F5685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24" y="1627702"/>
            <a:ext cx="7554379" cy="2629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2AAB5-3FED-2C0B-3B75-9C1D6352A70A}"/>
              </a:ext>
            </a:extLst>
          </p:cNvPr>
          <p:cNvSpPr txBox="1"/>
          <p:nvPr/>
        </p:nvSpPr>
        <p:spPr>
          <a:xfrm>
            <a:off x="10621172" y="2409939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HDL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E9D68-A7B7-EAF6-BD3A-3B8796FA0265}"/>
              </a:ext>
            </a:extLst>
          </p:cNvPr>
          <p:cNvSpPr txBox="1"/>
          <p:nvPr/>
        </p:nvSpPr>
        <p:spPr>
          <a:xfrm>
            <a:off x="11137114" y="2425631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XDC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55917-EBBC-309E-DDD0-501C5E4C0846}"/>
              </a:ext>
            </a:extLst>
          </p:cNvPr>
          <p:cNvSpPr txBox="1"/>
          <p:nvPr/>
        </p:nvSpPr>
        <p:spPr>
          <a:xfrm>
            <a:off x="10113171" y="2409939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90B69B-4759-3166-7B36-4750BC36D0AB}"/>
              </a:ext>
            </a:extLst>
          </p:cNvPr>
          <p:cNvSpPr txBox="1"/>
          <p:nvPr/>
        </p:nvSpPr>
        <p:spPr>
          <a:xfrm>
            <a:off x="10701339" y="4299224"/>
            <a:ext cx="169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LVTargetBoardIO.csv</a:t>
            </a:r>
          </a:p>
        </p:txBody>
      </p:sp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47C67EEE-E61F-803F-881A-3358C86BB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197" y="4737998"/>
            <a:ext cx="579964" cy="5799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CE176F-2112-B627-909A-0814E0943AAE}"/>
              </a:ext>
            </a:extLst>
          </p:cNvPr>
          <p:cNvSpPr txBox="1"/>
          <p:nvPr/>
        </p:nvSpPr>
        <p:spPr>
          <a:xfrm>
            <a:off x="10701339" y="4926085"/>
            <a:ext cx="253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HDL instantiation examples</a:t>
            </a:r>
          </a:p>
        </p:txBody>
      </p:sp>
      <p:pic>
        <p:nvPicPr>
          <p:cNvPr id="20" name="Graphic 19" descr="Document outline">
            <a:extLst>
              <a:ext uri="{FF2B5EF4-FFF2-40B4-BE49-F238E27FC236}">
                <a16:creationId xmlns:a16="http://schemas.microsoft.com/office/drawing/2014/main" id="{6F8A9E1D-A08E-96A1-7209-B98CECB8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197" y="5339458"/>
            <a:ext cx="579964" cy="579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770A81-A897-CED8-C15D-31302C33707D}"/>
              </a:ext>
            </a:extLst>
          </p:cNvPr>
          <p:cNvSpPr txBox="1"/>
          <p:nvPr/>
        </p:nvSpPr>
        <p:spPr>
          <a:xfrm>
            <a:off x="10718273" y="5527545"/>
            <a:ext cx="253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XDC file(s)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A3A1A1-3185-F764-4DCE-394828382C4F}"/>
              </a:ext>
            </a:extLst>
          </p:cNvPr>
          <p:cNvSpPr txBox="1"/>
          <p:nvPr/>
        </p:nvSpPr>
        <p:spPr>
          <a:xfrm>
            <a:off x="11370210" y="3165015"/>
            <a:ext cx="253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migrateclip.bat</a:t>
            </a:r>
          </a:p>
        </p:txBody>
      </p:sp>
    </p:spTree>
    <p:extLst>
      <p:ext uri="{BB962C8B-B14F-4D97-AF65-F5344CB8AC3E}">
        <p14:creationId xmlns:p14="http://schemas.microsoft.com/office/powerpoint/2010/main" val="2891649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CB0B2F9-9981-A94A-FA16-FCDBA24D06F3}"/>
              </a:ext>
            </a:extLst>
          </p:cNvPr>
          <p:cNvSpPr/>
          <p:nvPr/>
        </p:nvSpPr>
        <p:spPr bwMode="auto">
          <a:xfrm>
            <a:off x="11939628" y="4087468"/>
            <a:ext cx="1068862" cy="890034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F37EB320-6F92-BD78-E209-9E4E5A83BEFF}"/>
              </a:ext>
            </a:extLst>
          </p:cNvPr>
          <p:cNvSpPr/>
          <p:nvPr/>
        </p:nvSpPr>
        <p:spPr bwMode="auto">
          <a:xfrm>
            <a:off x="4769639" y="3935684"/>
            <a:ext cx="3208348" cy="1041818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70D52-C531-D22D-AC24-1761B887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extractlvwindow.bat (concept)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C28D2-C4DD-6807-220D-9256C9FE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4" y="1280651"/>
            <a:ext cx="3738292" cy="6367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C36270-7DEA-C1E8-C311-90C8A0005702}"/>
              </a:ext>
            </a:extLst>
          </p:cNvPr>
          <p:cNvSpPr/>
          <p:nvPr/>
        </p:nvSpPr>
        <p:spPr bwMode="auto">
          <a:xfrm>
            <a:off x="503237" y="6700309"/>
            <a:ext cx="2935288" cy="157692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91CC3-A576-7BF3-3016-C1DA37E3931D}"/>
              </a:ext>
            </a:extLst>
          </p:cNvPr>
          <p:cNvSpPr txBox="1"/>
          <p:nvPr/>
        </p:nvSpPr>
        <p:spPr>
          <a:xfrm>
            <a:off x="4215076" y="2451689"/>
            <a:ext cx="95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 Project 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B8BE78-99D9-F186-B87C-42E04F8AA53A}"/>
              </a:ext>
            </a:extLst>
          </p:cNvPr>
          <p:cNvGrpSpPr/>
          <p:nvPr/>
        </p:nvGrpSpPr>
        <p:grpSpPr>
          <a:xfrm>
            <a:off x="5484833" y="2055070"/>
            <a:ext cx="1689635" cy="2412155"/>
            <a:chOff x="9228660" y="1710265"/>
            <a:chExt cx="2002903" cy="241215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EA28029-5631-9FAB-4AC7-7790636EE751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211582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08C6ACD-0784-E66F-6F19-B8585378838B}"/>
                </a:ext>
              </a:extLst>
            </p:cNvPr>
            <p:cNvSpPr/>
            <p:nvPr/>
          </p:nvSpPr>
          <p:spPr bwMode="auto">
            <a:xfrm>
              <a:off x="9228660" y="1710265"/>
              <a:ext cx="1418289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/>
                <a:t>ProjectExport</a:t>
              </a:r>
              <a:endParaRPr lang="en-US" sz="1200"/>
            </a:p>
          </p:txBody>
        </p:sp>
      </p:grpSp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70FFB999-9B4B-5C54-24B7-896EDCD20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414" y="2548631"/>
            <a:ext cx="579964" cy="579964"/>
          </a:xfrm>
          <a:prstGeom prst="rect">
            <a:avLst/>
          </a:prstGeom>
        </p:spPr>
      </p:pic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DFB0A21F-B8B9-6647-0CC9-9A23B4BF2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9883" y="2548631"/>
            <a:ext cx="579964" cy="579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683B6F-07BB-CF39-3E6A-9E688EDB85C0}"/>
              </a:ext>
            </a:extLst>
          </p:cNvPr>
          <p:cNvSpPr txBox="1"/>
          <p:nvPr/>
        </p:nvSpPr>
        <p:spPr>
          <a:xfrm>
            <a:off x="5570827" y="3081648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HDL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C9206-FB57-8F3A-C764-33F3E13F74DC}"/>
              </a:ext>
            </a:extLst>
          </p:cNvPr>
          <p:cNvSpPr txBox="1"/>
          <p:nvPr/>
        </p:nvSpPr>
        <p:spPr>
          <a:xfrm>
            <a:off x="6067719" y="3097340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XDC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D5E727E-B81D-0BC5-43C1-910D33474C2B}"/>
              </a:ext>
            </a:extLst>
          </p:cNvPr>
          <p:cNvCxnSpPr>
            <a:stCxn id="6" idx="3"/>
            <a:endCxn id="13" idx="1"/>
          </p:cNvCxnSpPr>
          <p:nvPr/>
        </p:nvCxnSpPr>
        <p:spPr bwMode="auto">
          <a:xfrm flipV="1">
            <a:off x="3438525" y="2400927"/>
            <a:ext cx="2046308" cy="4378228"/>
          </a:xfrm>
          <a:prstGeom prst="bentConnector3">
            <a:avLst>
              <a:gd name="adj1" fmla="val 33708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Graphic 22" descr="Document outline">
            <a:extLst>
              <a:ext uri="{FF2B5EF4-FFF2-40B4-BE49-F238E27FC236}">
                <a16:creationId xmlns:a16="http://schemas.microsoft.com/office/drawing/2014/main" id="{729984C6-62A8-A6F6-2202-0C2753ECA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9832" y="3378407"/>
            <a:ext cx="579964" cy="5799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CC728E-9864-925C-475C-896E60B4E90F}"/>
              </a:ext>
            </a:extLst>
          </p:cNvPr>
          <p:cNvSpPr txBox="1"/>
          <p:nvPr/>
        </p:nvSpPr>
        <p:spPr>
          <a:xfrm>
            <a:off x="5475049" y="3901299"/>
            <a:ext cx="168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err="1"/>
              <a:t>CodeGenResults.lvtxt</a:t>
            </a:r>
            <a:endParaRPr lang="en-US" sz="1200"/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347D2D32-27CC-55C8-0BED-EB32C9FFC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4302" y="2533636"/>
            <a:ext cx="579964" cy="579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8F2FA0-7AEF-7BF3-1645-B362EBB2B445}"/>
              </a:ext>
            </a:extLst>
          </p:cNvPr>
          <p:cNvSpPr txBox="1"/>
          <p:nvPr/>
        </p:nvSpPr>
        <p:spPr>
          <a:xfrm>
            <a:off x="6602138" y="3082345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XPR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F847B-B4E1-2C6E-2AA9-5731A6CEC5E8}"/>
              </a:ext>
            </a:extLst>
          </p:cNvPr>
          <p:cNvSpPr txBox="1"/>
          <p:nvPr/>
        </p:nvSpPr>
        <p:spPr>
          <a:xfrm>
            <a:off x="8293062" y="2823618"/>
            <a:ext cx="193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extractlvwindow.bat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B710B5-13E4-B840-7BC4-C4DA89A828F8}"/>
              </a:ext>
            </a:extLst>
          </p:cNvPr>
          <p:cNvSpPr/>
          <p:nvPr/>
        </p:nvSpPr>
        <p:spPr bwMode="auto">
          <a:xfrm>
            <a:off x="4741064" y="4977502"/>
            <a:ext cx="3208348" cy="2646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72683F-004A-0947-FE76-6C600D91D466}"/>
              </a:ext>
            </a:extLst>
          </p:cNvPr>
          <p:cNvSpPr/>
          <p:nvPr/>
        </p:nvSpPr>
        <p:spPr bwMode="auto">
          <a:xfrm>
            <a:off x="4867521" y="5343035"/>
            <a:ext cx="774576" cy="67024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AED8B-889A-2980-E1DC-DCCD32562EDD}"/>
              </a:ext>
            </a:extLst>
          </p:cNvPr>
          <p:cNvSpPr/>
          <p:nvPr/>
        </p:nvSpPr>
        <p:spPr bwMode="auto">
          <a:xfrm>
            <a:off x="5808965" y="5343035"/>
            <a:ext cx="787918" cy="21216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HDL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Region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8D5FB7-3BDE-9FD1-6FA4-D3ECFBFCD95F}"/>
              </a:ext>
            </a:extLst>
          </p:cNvPr>
          <p:cNvSpPr/>
          <p:nvPr/>
        </p:nvSpPr>
        <p:spPr bwMode="auto">
          <a:xfrm>
            <a:off x="6715987" y="5343035"/>
            <a:ext cx="1068862" cy="2121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A277F8-2486-8D65-1008-517470FFF94F}"/>
              </a:ext>
            </a:extLst>
          </p:cNvPr>
          <p:cNvSpPr/>
          <p:nvPr/>
        </p:nvSpPr>
        <p:spPr bwMode="auto">
          <a:xfrm>
            <a:off x="6868385" y="5672889"/>
            <a:ext cx="760198" cy="1584045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9E85FB-957D-064F-D202-45257E13E599}"/>
              </a:ext>
            </a:extLst>
          </p:cNvPr>
          <p:cNvSpPr/>
          <p:nvPr/>
        </p:nvSpPr>
        <p:spPr bwMode="auto">
          <a:xfrm>
            <a:off x="5347176" y="6840876"/>
            <a:ext cx="196210" cy="1935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6EE24D-0DCB-AB50-BEF0-C8FB0FDE4279}"/>
              </a:ext>
            </a:extLst>
          </p:cNvPr>
          <p:cNvSpPr/>
          <p:nvPr/>
        </p:nvSpPr>
        <p:spPr bwMode="auto">
          <a:xfrm>
            <a:off x="5450224" y="6738508"/>
            <a:ext cx="223662" cy="278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D5AEE6-C869-A4A5-50A3-2CE4D292D9D8}"/>
              </a:ext>
            </a:extLst>
          </p:cNvPr>
          <p:cNvSpPr/>
          <p:nvPr/>
        </p:nvSpPr>
        <p:spPr bwMode="auto">
          <a:xfrm>
            <a:off x="5570834" y="6862419"/>
            <a:ext cx="223662" cy="278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44187F-6282-BD8A-9326-689CA5B095FB}"/>
              </a:ext>
            </a:extLst>
          </p:cNvPr>
          <p:cNvSpPr/>
          <p:nvPr/>
        </p:nvSpPr>
        <p:spPr bwMode="auto">
          <a:xfrm>
            <a:off x="5343382" y="7172223"/>
            <a:ext cx="196210" cy="1935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58BFB7-9C91-351B-33A7-7BAD3308B7B6}"/>
              </a:ext>
            </a:extLst>
          </p:cNvPr>
          <p:cNvSpPr/>
          <p:nvPr/>
        </p:nvSpPr>
        <p:spPr bwMode="auto">
          <a:xfrm>
            <a:off x="4867521" y="6085510"/>
            <a:ext cx="774576" cy="13791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pic>
        <p:nvPicPr>
          <p:cNvPr id="68" name="Graphic 67" descr="Document outline">
            <a:extLst>
              <a:ext uri="{FF2B5EF4-FFF2-40B4-BE49-F238E27FC236}">
                <a16:creationId xmlns:a16="http://schemas.microsoft.com/office/drawing/2014/main" id="{B4E83A5E-BEFA-C10C-A191-BFD4BCCDB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1877" y="3646004"/>
            <a:ext cx="579964" cy="57996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30D04B6-6544-E84E-A27D-30EA3B8D4151}"/>
              </a:ext>
            </a:extLst>
          </p:cNvPr>
          <p:cNvSpPr txBox="1"/>
          <p:nvPr/>
        </p:nvSpPr>
        <p:spPr>
          <a:xfrm>
            <a:off x="11774200" y="2573815"/>
            <a:ext cx="2011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CodeGenResults.lvtxt</a:t>
            </a:r>
            <a:endParaRPr lang="en-US" sz="1200"/>
          </a:p>
        </p:txBody>
      </p:sp>
      <p:pic>
        <p:nvPicPr>
          <p:cNvPr id="70" name="Graphic 69" descr="Document outline">
            <a:extLst>
              <a:ext uri="{FF2B5EF4-FFF2-40B4-BE49-F238E27FC236}">
                <a16:creationId xmlns:a16="http://schemas.microsoft.com/office/drawing/2014/main" id="{27AB1172-9AE1-BBBD-F3EF-6DA54F611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8611" y="2400927"/>
            <a:ext cx="579964" cy="57996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F7F237-C074-BD97-01D8-AEFD399C7204}"/>
              </a:ext>
            </a:extLst>
          </p:cNvPr>
          <p:cNvSpPr txBox="1"/>
          <p:nvPr/>
        </p:nvSpPr>
        <p:spPr>
          <a:xfrm>
            <a:off x="11798575" y="3810469"/>
            <a:ext cx="2011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TheWindow.EDF</a:t>
            </a:r>
            <a:endParaRPr lang="en-US" sz="1200"/>
          </a:p>
        </p:txBody>
      </p:sp>
      <p:pic>
        <p:nvPicPr>
          <p:cNvPr id="72" name="Graphic 71" descr="Document outline">
            <a:extLst>
              <a:ext uri="{FF2B5EF4-FFF2-40B4-BE49-F238E27FC236}">
                <a16:creationId xmlns:a16="http://schemas.microsoft.com/office/drawing/2014/main" id="{41080398-08B9-2EE3-E3A1-4F5A271AF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1877" y="3009864"/>
            <a:ext cx="579964" cy="57996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15F2E19-D132-D101-39F4-4E8B7E5A9035}"/>
              </a:ext>
            </a:extLst>
          </p:cNvPr>
          <p:cNvSpPr txBox="1"/>
          <p:nvPr/>
        </p:nvSpPr>
        <p:spPr>
          <a:xfrm>
            <a:off x="11774200" y="3209955"/>
            <a:ext cx="26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TheWindowConstraints.XDC</a:t>
            </a:r>
            <a:endParaRPr lang="en-US" sz="120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EBDBAB-CDFC-FB6A-F68D-968D469A38CC}"/>
              </a:ext>
            </a:extLst>
          </p:cNvPr>
          <p:cNvCxnSpPr>
            <a:cxnSpLocks/>
          </p:cNvCxnSpPr>
          <p:nvPr/>
        </p:nvCxnSpPr>
        <p:spPr bwMode="auto">
          <a:xfrm>
            <a:off x="7362824" y="3235839"/>
            <a:ext cx="3790951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4212E-6EEF-031C-0445-3008CC73E5ED}"/>
              </a:ext>
            </a:extLst>
          </p:cNvPr>
          <p:cNvSpPr/>
          <p:nvPr/>
        </p:nvSpPr>
        <p:spPr bwMode="auto">
          <a:xfrm>
            <a:off x="7955815" y="3464516"/>
            <a:ext cx="1937485" cy="3099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err="1"/>
              <a:t>extractwindow.tcl</a:t>
            </a:r>
            <a:endParaRPr lang="en-US" sz="1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88F862-F7D1-101B-4B7D-4C881E2770F6}"/>
              </a:ext>
            </a:extLst>
          </p:cNvPr>
          <p:cNvSpPr/>
          <p:nvPr/>
        </p:nvSpPr>
        <p:spPr bwMode="auto">
          <a:xfrm>
            <a:off x="7955816" y="3755241"/>
            <a:ext cx="2771753" cy="10418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Set </a:t>
            </a:r>
            <a:r>
              <a:rPr lang="en-US" sz="1200" err="1"/>
              <a:t>TheWindow</a:t>
            </a:r>
            <a:r>
              <a:rPr lang="en-US" sz="1200"/>
              <a:t> entity as top level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Synthesize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Open synth run results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Export netlist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16756F6-493A-2273-CCFD-AE6B0831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062" y="4455088"/>
            <a:ext cx="935790" cy="2963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D51BDA-4D5A-A58D-8C99-E5A774F6DCCE}"/>
              </a:ext>
            </a:extLst>
          </p:cNvPr>
          <p:cNvSpPr/>
          <p:nvPr/>
        </p:nvSpPr>
        <p:spPr bwMode="auto">
          <a:xfrm>
            <a:off x="11939628" y="4912767"/>
            <a:ext cx="1068862" cy="2121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DAB42-51B4-0E67-C8CA-4B606959D99B}"/>
              </a:ext>
            </a:extLst>
          </p:cNvPr>
          <p:cNvSpPr/>
          <p:nvPr/>
        </p:nvSpPr>
        <p:spPr bwMode="auto">
          <a:xfrm>
            <a:off x="12092026" y="5242621"/>
            <a:ext cx="760198" cy="1584045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</a:t>
            </a:r>
          </a:p>
        </p:txBody>
      </p:sp>
    </p:spTree>
    <p:extLst>
      <p:ext uri="{BB962C8B-B14F-4D97-AF65-F5344CB8AC3E}">
        <p14:creationId xmlns:p14="http://schemas.microsoft.com/office/powerpoint/2010/main" val="766089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69141-4403-83DC-B3EA-AACE04E5F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B1494D91-351C-8D69-9977-35E284880FDC}"/>
              </a:ext>
            </a:extLst>
          </p:cNvPr>
          <p:cNvSpPr/>
          <p:nvPr/>
        </p:nvSpPr>
        <p:spPr bwMode="auto">
          <a:xfrm>
            <a:off x="506412" y="3245619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Synthesize (to check HDL)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9100C-84CC-6545-ED3B-B75FD7BF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29565"/>
            <a:ext cx="13542962" cy="691713"/>
          </a:xfrm>
        </p:spPr>
        <p:txBody>
          <a:bodyPr/>
          <a:lstStyle/>
          <a:p>
            <a:r>
              <a:rPr lang="en-US"/>
              <a:t>Tool Flow – Sasquatch CLIP Migration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BD98F-5AE1-50EF-A814-4222EE45C271}"/>
              </a:ext>
            </a:extLst>
          </p:cNvPr>
          <p:cNvSpPr/>
          <p:nvPr/>
        </p:nvSpPr>
        <p:spPr bwMode="auto">
          <a:xfrm>
            <a:off x="506412" y="1462556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Create Vivado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BE933-F968-66B2-5A14-EE9B286C5A3A}"/>
              </a:ext>
            </a:extLst>
          </p:cNvPr>
          <p:cNvSpPr/>
          <p:nvPr/>
        </p:nvSpPr>
        <p:spPr bwMode="auto">
          <a:xfrm>
            <a:off x="506412" y="2065377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Migrate CLIP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AF413A-1EE7-02CC-515E-31F14E3D8855}"/>
              </a:ext>
            </a:extLst>
          </p:cNvPr>
          <p:cNvSpPr/>
          <p:nvPr/>
        </p:nvSpPr>
        <p:spPr bwMode="auto">
          <a:xfrm>
            <a:off x="506412" y="3848440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Generate LV FPGA Target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CAA35-BC6A-5098-0757-7152BB6DE9F5}"/>
              </a:ext>
            </a:extLst>
          </p:cNvPr>
          <p:cNvSpPr/>
          <p:nvPr/>
        </p:nvSpPr>
        <p:spPr bwMode="auto">
          <a:xfrm>
            <a:off x="506412" y="5066782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 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8BA79-D432-F9D6-F6F8-FCCC4E33C591}"/>
              </a:ext>
            </a:extLst>
          </p:cNvPr>
          <p:cNvSpPr/>
          <p:nvPr/>
        </p:nvSpPr>
        <p:spPr bwMode="auto">
          <a:xfrm>
            <a:off x="506412" y="5682303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Extract LV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281661-126F-26B2-6476-1241FA8375AB}"/>
              </a:ext>
            </a:extLst>
          </p:cNvPr>
          <p:cNvSpPr/>
          <p:nvPr/>
        </p:nvSpPr>
        <p:spPr bwMode="auto">
          <a:xfrm>
            <a:off x="506412" y="6285117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Build Bitfile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7A95C-C0D2-62AC-FF84-6654C92E1DC5}"/>
              </a:ext>
            </a:extLst>
          </p:cNvPr>
          <p:cNvSpPr txBox="1"/>
          <p:nvPr/>
        </p:nvSpPr>
        <p:spPr>
          <a:xfrm>
            <a:off x="3200400" y="1437879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39428-1864-B463-1738-84AE5AD5DAB4}"/>
              </a:ext>
            </a:extLst>
          </p:cNvPr>
          <p:cNvSpPr txBox="1"/>
          <p:nvPr/>
        </p:nvSpPr>
        <p:spPr>
          <a:xfrm>
            <a:off x="3200400" y="2055395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084F8-3424-B8D2-9D4B-1F37CCBFA1B6}"/>
              </a:ext>
            </a:extLst>
          </p:cNvPr>
          <p:cNvSpPr txBox="1"/>
          <p:nvPr/>
        </p:nvSpPr>
        <p:spPr>
          <a:xfrm>
            <a:off x="3200400" y="3815911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BFD7BF-A7C9-CA99-7810-6990D876627E}"/>
              </a:ext>
            </a:extLst>
          </p:cNvPr>
          <p:cNvSpPr txBox="1"/>
          <p:nvPr/>
        </p:nvSpPr>
        <p:spPr>
          <a:xfrm>
            <a:off x="3200400" y="5170027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8F5FF5-AE1F-36F2-5351-D93AA56B619C}"/>
              </a:ext>
            </a:extLst>
          </p:cNvPr>
          <p:cNvSpPr txBox="1"/>
          <p:nvPr/>
        </p:nvSpPr>
        <p:spPr>
          <a:xfrm>
            <a:off x="3200400" y="6412840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485CB-4CA3-2444-1E7B-BFF10D14E60C}"/>
              </a:ext>
            </a:extLst>
          </p:cNvPr>
          <p:cNvSpPr txBox="1"/>
          <p:nvPr/>
        </p:nvSpPr>
        <p:spPr>
          <a:xfrm>
            <a:off x="3200400" y="5706422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35E2978-5690-5DDA-C2A5-20CCB72FEA8A}"/>
              </a:ext>
            </a:extLst>
          </p:cNvPr>
          <p:cNvSpPr/>
          <p:nvPr/>
        </p:nvSpPr>
        <p:spPr bwMode="auto">
          <a:xfrm>
            <a:off x="506412" y="4463961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Write top-level VI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6821AEC-CDCE-A31F-1B55-F02566781890}"/>
              </a:ext>
            </a:extLst>
          </p:cNvPr>
          <p:cNvSpPr txBox="1"/>
          <p:nvPr/>
        </p:nvSpPr>
        <p:spPr>
          <a:xfrm>
            <a:off x="3197225" y="4560849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B6F980-33EF-712A-10C1-88DBA4206907}"/>
              </a:ext>
            </a:extLst>
          </p:cNvPr>
          <p:cNvSpPr/>
          <p:nvPr/>
        </p:nvSpPr>
        <p:spPr bwMode="auto">
          <a:xfrm>
            <a:off x="506412" y="2642798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Modify target HDL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FBEFC87-A11C-A881-DA81-EF00D7404D16}"/>
              </a:ext>
            </a:extLst>
          </p:cNvPr>
          <p:cNvSpPr txBox="1"/>
          <p:nvPr/>
        </p:nvSpPr>
        <p:spPr>
          <a:xfrm>
            <a:off x="3197225" y="2749846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7A436F3-3567-5C1E-2708-A1C16DC1373F}"/>
              </a:ext>
            </a:extLst>
          </p:cNvPr>
          <p:cNvSpPr txBox="1"/>
          <p:nvPr/>
        </p:nvSpPr>
        <p:spPr>
          <a:xfrm>
            <a:off x="3160712" y="3338336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321F9AF-B599-E8E9-95B4-C40E57362C36}"/>
              </a:ext>
            </a:extLst>
          </p:cNvPr>
          <p:cNvCxnSpPr>
            <a:cxnSpLocks/>
          </p:cNvCxnSpPr>
          <p:nvPr/>
        </p:nvCxnSpPr>
        <p:spPr bwMode="auto">
          <a:xfrm>
            <a:off x="254000" y="1654019"/>
            <a:ext cx="0" cy="498776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C47E167-F4EB-C64D-91D2-96A8AAC3A0E3}"/>
              </a:ext>
            </a:extLst>
          </p:cNvPr>
          <p:cNvSpPr/>
          <p:nvPr/>
        </p:nvSpPr>
        <p:spPr bwMode="auto">
          <a:xfrm>
            <a:off x="7530568" y="1746278"/>
            <a:ext cx="5775747" cy="58719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EC3AE-F8EA-2743-013C-AF964FC6E0AB}"/>
              </a:ext>
            </a:extLst>
          </p:cNvPr>
          <p:cNvSpPr/>
          <p:nvPr/>
        </p:nvSpPr>
        <p:spPr bwMode="auto">
          <a:xfrm>
            <a:off x="7644956" y="2259442"/>
            <a:ext cx="631960" cy="12255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FE73-6343-BA48-2332-D1FC6BD6884D}"/>
              </a:ext>
            </a:extLst>
          </p:cNvPr>
          <p:cNvSpPr/>
          <p:nvPr/>
        </p:nvSpPr>
        <p:spPr bwMode="auto">
          <a:xfrm>
            <a:off x="9048940" y="1948762"/>
            <a:ext cx="4074495" cy="12255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DD392-68BD-E8C0-187E-8EFA92240D85}"/>
              </a:ext>
            </a:extLst>
          </p:cNvPr>
          <p:cNvSpPr/>
          <p:nvPr/>
        </p:nvSpPr>
        <p:spPr bwMode="auto">
          <a:xfrm>
            <a:off x="7131079" y="3871733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C1E39-5F9D-4AE9-53B0-217851B0DC31}"/>
              </a:ext>
            </a:extLst>
          </p:cNvPr>
          <p:cNvSpPr/>
          <p:nvPr/>
        </p:nvSpPr>
        <p:spPr bwMode="auto">
          <a:xfrm>
            <a:off x="7131079" y="5056851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CA95A-FF81-6E70-75A5-028645B941FF}"/>
              </a:ext>
            </a:extLst>
          </p:cNvPr>
          <p:cNvSpPr/>
          <p:nvPr/>
        </p:nvSpPr>
        <p:spPr bwMode="auto">
          <a:xfrm>
            <a:off x="9348105" y="3485035"/>
            <a:ext cx="3531489" cy="37363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3C6F31-C48D-1936-685E-0683161583C0}"/>
              </a:ext>
            </a:extLst>
          </p:cNvPr>
          <p:cNvSpPr txBox="1"/>
          <p:nvPr/>
        </p:nvSpPr>
        <p:spPr>
          <a:xfrm>
            <a:off x="7471909" y="1186187"/>
            <a:ext cx="510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Tech Preview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6D5DC0-8829-85FB-2E30-F9EB83966FB4}"/>
              </a:ext>
            </a:extLst>
          </p:cNvPr>
          <p:cNvCxnSpPr/>
          <p:nvPr/>
        </p:nvCxnSpPr>
        <p:spPr bwMode="auto">
          <a:xfrm>
            <a:off x="10144968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1015D0-23C0-2458-9C59-E8DAE65E0949}"/>
              </a:ext>
            </a:extLst>
          </p:cNvPr>
          <p:cNvCxnSpPr/>
          <p:nvPr/>
        </p:nvCxnSpPr>
        <p:spPr bwMode="auto">
          <a:xfrm>
            <a:off x="10344993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0F8141-A402-05CB-8CE4-9B45FFF1B1AA}"/>
              </a:ext>
            </a:extLst>
          </p:cNvPr>
          <p:cNvCxnSpPr/>
          <p:nvPr/>
        </p:nvCxnSpPr>
        <p:spPr bwMode="auto">
          <a:xfrm>
            <a:off x="10530730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3B49EE-4A36-753A-4BB1-F44D8B033919}"/>
              </a:ext>
            </a:extLst>
          </p:cNvPr>
          <p:cNvCxnSpPr/>
          <p:nvPr/>
        </p:nvCxnSpPr>
        <p:spPr bwMode="auto">
          <a:xfrm>
            <a:off x="10826005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03610F4-4E40-AF35-A769-62ADDFD0B768}"/>
              </a:ext>
            </a:extLst>
          </p:cNvPr>
          <p:cNvCxnSpPr/>
          <p:nvPr/>
        </p:nvCxnSpPr>
        <p:spPr bwMode="auto">
          <a:xfrm>
            <a:off x="11183193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6B2F57-0BFA-7CC5-A256-716D2CC9C676}"/>
              </a:ext>
            </a:extLst>
          </p:cNvPr>
          <p:cNvCxnSpPr/>
          <p:nvPr/>
        </p:nvCxnSpPr>
        <p:spPr bwMode="auto">
          <a:xfrm>
            <a:off x="11521330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EAAC94-7EC2-7D3D-2DA0-5CE09BAF06EE}"/>
              </a:ext>
            </a:extLst>
          </p:cNvPr>
          <p:cNvCxnSpPr/>
          <p:nvPr/>
        </p:nvCxnSpPr>
        <p:spPr bwMode="auto">
          <a:xfrm>
            <a:off x="11902330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E962C8-EA4A-DC68-19B3-AB596485A2BB}"/>
              </a:ext>
            </a:extLst>
          </p:cNvPr>
          <p:cNvSpPr txBox="1"/>
          <p:nvPr/>
        </p:nvSpPr>
        <p:spPr>
          <a:xfrm>
            <a:off x="9944369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2A0866-36BE-69FD-165A-059195278B42}"/>
              </a:ext>
            </a:extLst>
          </p:cNvPr>
          <p:cNvSpPr txBox="1"/>
          <p:nvPr/>
        </p:nvSpPr>
        <p:spPr>
          <a:xfrm>
            <a:off x="10150811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26EC13-3A0C-CD4C-4E7B-F3AA56D11BC3}"/>
              </a:ext>
            </a:extLst>
          </p:cNvPr>
          <p:cNvSpPr txBox="1"/>
          <p:nvPr/>
        </p:nvSpPr>
        <p:spPr>
          <a:xfrm>
            <a:off x="10326524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9BF832-A2D4-2689-2A4E-D1EBCECA9747}"/>
              </a:ext>
            </a:extLst>
          </p:cNvPr>
          <p:cNvSpPr txBox="1"/>
          <p:nvPr/>
        </p:nvSpPr>
        <p:spPr>
          <a:xfrm>
            <a:off x="10621567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2B156-4FE5-8957-2AA2-C460D3626F33}"/>
              </a:ext>
            </a:extLst>
          </p:cNvPr>
          <p:cNvSpPr txBox="1"/>
          <p:nvPr/>
        </p:nvSpPr>
        <p:spPr>
          <a:xfrm>
            <a:off x="10910051" y="2864579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F5B537-111A-114E-D280-878C62878437}"/>
              </a:ext>
            </a:extLst>
          </p:cNvPr>
          <p:cNvSpPr txBox="1"/>
          <p:nvPr/>
        </p:nvSpPr>
        <p:spPr>
          <a:xfrm>
            <a:off x="11274306" y="2864579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2BE268-A2D1-CE72-DA26-C83ECA106E87}"/>
              </a:ext>
            </a:extLst>
          </p:cNvPr>
          <p:cNvSpPr txBox="1"/>
          <p:nvPr/>
        </p:nvSpPr>
        <p:spPr>
          <a:xfrm>
            <a:off x="11692994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9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C7FB51-D164-3B77-CC5A-A00E7A26F40A}"/>
              </a:ext>
            </a:extLst>
          </p:cNvPr>
          <p:cNvGrpSpPr/>
          <p:nvPr/>
        </p:nvGrpSpPr>
        <p:grpSpPr>
          <a:xfrm>
            <a:off x="9991999" y="3593218"/>
            <a:ext cx="2165606" cy="448719"/>
            <a:chOff x="3985644" y="4626843"/>
            <a:chExt cx="2165606" cy="44871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2B3CE13-2037-EF5B-9317-2D3022DF6AD2}"/>
                </a:ext>
              </a:extLst>
            </p:cNvPr>
            <p:cNvSpPr txBox="1"/>
            <p:nvPr/>
          </p:nvSpPr>
          <p:spPr>
            <a:xfrm>
              <a:off x="3985644" y="4626843"/>
              <a:ext cx="21656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/>
                <a:t>TX  RX  NFC  Errors  </a:t>
              </a:r>
              <a:r>
                <a:rPr lang="en-US" sz="800" err="1"/>
                <a:t>CtrlAxi</a:t>
              </a:r>
              <a:r>
                <a:rPr lang="en-US" sz="800"/>
                <a:t>  </a:t>
              </a:r>
              <a:r>
                <a:rPr lang="en-US" sz="800" err="1"/>
                <a:t>DrpAxi</a:t>
              </a:r>
              <a:r>
                <a:rPr lang="en-US" sz="800"/>
                <a:t>  </a:t>
              </a:r>
              <a:r>
                <a:rPr lang="en-US" sz="800" err="1"/>
                <a:t>Misc</a:t>
              </a:r>
              <a:endParaRPr lang="en-US" sz="8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02ABF-BBB7-82EF-D72A-50C2CCA614F3}"/>
                </a:ext>
              </a:extLst>
            </p:cNvPr>
            <p:cNvSpPr txBox="1"/>
            <p:nvPr/>
          </p:nvSpPr>
          <p:spPr>
            <a:xfrm>
              <a:off x="4478071" y="4813952"/>
              <a:ext cx="11807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Aurora Port #1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0CC61A6-E7FC-8AA7-45D3-424669FDD39A}"/>
                </a:ext>
              </a:extLst>
            </p:cNvPr>
            <p:cNvSpPr/>
            <p:nvPr/>
          </p:nvSpPr>
          <p:spPr bwMode="auto">
            <a:xfrm>
              <a:off x="4016119" y="4640880"/>
              <a:ext cx="2084643" cy="426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3FE0595-8389-F05A-CE4D-24D1029A305C}"/>
              </a:ext>
            </a:extLst>
          </p:cNvPr>
          <p:cNvSpPr/>
          <p:nvPr/>
        </p:nvSpPr>
        <p:spPr bwMode="auto">
          <a:xfrm>
            <a:off x="12506833" y="3615320"/>
            <a:ext cx="313144" cy="42661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814D0AF-C5E1-F8BB-E5ED-904A58EE2340}"/>
              </a:ext>
            </a:extLst>
          </p:cNvPr>
          <p:cNvSpPr txBox="1"/>
          <p:nvPr/>
        </p:nvSpPr>
        <p:spPr>
          <a:xfrm>
            <a:off x="12071610" y="3510674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BE82018-E855-6FD6-5AA4-A958AFCD8441}"/>
              </a:ext>
            </a:extLst>
          </p:cNvPr>
          <p:cNvCxnSpPr>
            <a:cxnSpLocks/>
          </p:cNvCxnSpPr>
          <p:nvPr/>
        </p:nvCxnSpPr>
        <p:spPr bwMode="auto">
          <a:xfrm>
            <a:off x="8833322" y="43602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70EA7F2-EC65-512E-8375-8B1A5C69A4C7}"/>
              </a:ext>
            </a:extLst>
          </p:cNvPr>
          <p:cNvCxnSpPr>
            <a:cxnSpLocks/>
          </p:cNvCxnSpPr>
          <p:nvPr/>
        </p:nvCxnSpPr>
        <p:spPr bwMode="auto">
          <a:xfrm>
            <a:off x="8838084" y="45507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50D9EB1-E717-816F-107A-46E7E4175879}"/>
              </a:ext>
            </a:extLst>
          </p:cNvPr>
          <p:cNvCxnSpPr>
            <a:cxnSpLocks/>
          </p:cNvCxnSpPr>
          <p:nvPr/>
        </p:nvCxnSpPr>
        <p:spPr bwMode="auto">
          <a:xfrm>
            <a:off x="8833322" y="473648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E5157F7-B3BC-95A6-3247-8DE2660E3F4C}"/>
              </a:ext>
            </a:extLst>
          </p:cNvPr>
          <p:cNvCxnSpPr>
            <a:cxnSpLocks/>
          </p:cNvCxnSpPr>
          <p:nvPr/>
        </p:nvCxnSpPr>
        <p:spPr bwMode="auto">
          <a:xfrm>
            <a:off x="8833322" y="492698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6882B6A-7D7D-41D5-26E3-CF42F78F0CA6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07938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A5029F-D1C3-E539-D6C3-67E1BBE2CC63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274645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37C772-7CF9-5F1F-AB98-1B3A545EB9CE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446095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122981F-E449-1EC6-5476-21B4BC0B2919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63183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92C5866-AA0D-AA93-8206-47739CF6E350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83662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579AFA-333C-359C-7958-A7509FDA6192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98902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7AAF45B-E3A4-B686-3527-B633DCD625BD}"/>
              </a:ext>
            </a:extLst>
          </p:cNvPr>
          <p:cNvCxnSpPr>
            <a:cxnSpLocks/>
          </p:cNvCxnSpPr>
          <p:nvPr/>
        </p:nvCxnSpPr>
        <p:spPr bwMode="auto">
          <a:xfrm>
            <a:off x="8833322" y="618428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F73D0D9-3EA0-75BD-5FDF-C342E41104D0}"/>
              </a:ext>
            </a:extLst>
          </p:cNvPr>
          <p:cNvSpPr txBox="1"/>
          <p:nvPr/>
        </p:nvSpPr>
        <p:spPr>
          <a:xfrm>
            <a:off x="8607837" y="4239411"/>
            <a:ext cx="385858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5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6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20</a:t>
            </a:r>
          </a:p>
          <a:p>
            <a:pPr>
              <a:lnSpc>
                <a:spcPct val="150000"/>
              </a:lnSpc>
            </a:pPr>
            <a:r>
              <a:rPr lang="en-US" sz="800"/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9820FE8-19BA-E46B-B65C-4C2DD7578B7D}"/>
              </a:ext>
            </a:extLst>
          </p:cNvPr>
          <p:cNvSpPr/>
          <p:nvPr/>
        </p:nvSpPr>
        <p:spPr bwMode="auto">
          <a:xfrm>
            <a:off x="9467477" y="6792751"/>
            <a:ext cx="1471147" cy="32402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4486B8-1ACA-2104-0CFA-66A77284C0E2}"/>
              </a:ext>
            </a:extLst>
          </p:cNvPr>
          <p:cNvSpPr txBox="1"/>
          <p:nvPr/>
        </p:nvSpPr>
        <p:spPr>
          <a:xfrm>
            <a:off x="12211751" y="3696403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387937-9AC5-8FBE-9969-ABFB47AEB53D}"/>
              </a:ext>
            </a:extLst>
          </p:cNvPr>
          <p:cNvSpPr txBox="1"/>
          <p:nvPr/>
        </p:nvSpPr>
        <p:spPr>
          <a:xfrm>
            <a:off x="9748888" y="6831017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81AF81-6C8A-1624-BC7C-48AE5F6DB85E}"/>
              </a:ext>
            </a:extLst>
          </p:cNvPr>
          <p:cNvCxnSpPr/>
          <p:nvPr/>
        </p:nvCxnSpPr>
        <p:spPr bwMode="auto">
          <a:xfrm>
            <a:off x="12673855" y="2650825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3A39B4B-08EE-E7E4-80AD-E348F94F2796}"/>
              </a:ext>
            </a:extLst>
          </p:cNvPr>
          <p:cNvCxnSpPr>
            <a:cxnSpLocks/>
          </p:cNvCxnSpPr>
          <p:nvPr/>
        </p:nvCxnSpPr>
        <p:spPr bwMode="auto">
          <a:xfrm>
            <a:off x="8842846" y="69605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67EF605-C651-3C0A-F49B-FF1BC5494302}"/>
              </a:ext>
            </a:extLst>
          </p:cNvPr>
          <p:cNvSpPr/>
          <p:nvPr/>
        </p:nvSpPr>
        <p:spPr bwMode="auto">
          <a:xfrm>
            <a:off x="9195801" y="2190000"/>
            <a:ext cx="3767614" cy="60101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Aurora Top VI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B223D2-3C08-E002-CDD4-75F5DE503E86}"/>
              </a:ext>
            </a:extLst>
          </p:cNvPr>
          <p:cNvSpPr txBox="1"/>
          <p:nvPr/>
        </p:nvSpPr>
        <p:spPr>
          <a:xfrm>
            <a:off x="9417684" y="4213314"/>
            <a:ext cx="827621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LmkI2C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LmkPdn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LmkGpio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LmkStatus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Ipass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PortExp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Mgt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HostAxi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DiagramAxi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ClipAxi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Misc</a:t>
            </a:r>
            <a:endParaRPr lang="en-US" sz="8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FE38B94-39C9-292D-4FA2-96DA1491BA2A}"/>
              </a:ext>
            </a:extLst>
          </p:cNvPr>
          <p:cNvSpPr/>
          <p:nvPr/>
        </p:nvSpPr>
        <p:spPr bwMode="auto">
          <a:xfrm>
            <a:off x="9444908" y="4250147"/>
            <a:ext cx="1512767" cy="224732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E64FD6-96DA-09AF-4C48-7371DC72F1E4}"/>
              </a:ext>
            </a:extLst>
          </p:cNvPr>
          <p:cNvSpPr txBox="1"/>
          <p:nvPr/>
        </p:nvSpPr>
        <p:spPr>
          <a:xfrm>
            <a:off x="9973866" y="5117716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Aurora Port </a:t>
            </a:r>
          </a:p>
          <a:p>
            <a:pPr algn="ctr"/>
            <a:r>
              <a:rPr lang="en-US" sz="1050"/>
              <a:t>#1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EDF3A2C-BBC5-27F5-DDAF-28E24686FF8C}"/>
              </a:ext>
            </a:extLst>
          </p:cNvPr>
          <p:cNvSpPr txBox="1"/>
          <p:nvPr/>
        </p:nvSpPr>
        <p:spPr>
          <a:xfrm>
            <a:off x="9935833" y="6312362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sp>
        <p:nvSpPr>
          <p:cNvPr id="86" name="Speech Bubble: Rectangle 85">
            <a:extLst>
              <a:ext uri="{FF2B5EF4-FFF2-40B4-BE49-F238E27FC236}">
                <a16:creationId xmlns:a16="http://schemas.microsoft.com/office/drawing/2014/main" id="{87553519-701D-9E8D-1AA3-70240591114C}"/>
              </a:ext>
            </a:extLst>
          </p:cNvPr>
          <p:cNvSpPr/>
          <p:nvPr/>
        </p:nvSpPr>
        <p:spPr bwMode="auto">
          <a:xfrm>
            <a:off x="11888965" y="977331"/>
            <a:ext cx="1569779" cy="691713"/>
          </a:xfrm>
          <a:prstGeom prst="wedgeRectCallout">
            <a:avLst>
              <a:gd name="adj1" fmla="val -21758"/>
              <a:gd name="adj2" fmla="val 11566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FFFFFF"/>
                </a:solidFill>
              </a:rPr>
              <a:t>Reuse LV Window Code</a:t>
            </a:r>
          </a:p>
        </p:txBody>
      </p:sp>
      <p:sp>
        <p:nvSpPr>
          <p:cNvPr id="87" name="Speech Bubble: Rectangle 86">
            <a:extLst>
              <a:ext uri="{FF2B5EF4-FFF2-40B4-BE49-F238E27FC236}">
                <a16:creationId xmlns:a16="http://schemas.microsoft.com/office/drawing/2014/main" id="{92A8387E-F181-4B68-8EE1-761F4330B37D}"/>
              </a:ext>
            </a:extLst>
          </p:cNvPr>
          <p:cNvSpPr/>
          <p:nvPr/>
        </p:nvSpPr>
        <p:spPr bwMode="auto">
          <a:xfrm>
            <a:off x="12378611" y="4782996"/>
            <a:ext cx="1714337" cy="1233521"/>
          </a:xfrm>
          <a:prstGeom prst="wedgeRectCallout">
            <a:avLst>
              <a:gd name="adj1" fmla="val -80449"/>
              <a:gd name="adj2" fmla="val -217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Reuse Aurora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CLIP Code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CE12E80-396D-A592-CA89-B6A892FE6254}"/>
              </a:ext>
            </a:extLst>
          </p:cNvPr>
          <p:cNvSpPr txBox="1"/>
          <p:nvPr/>
        </p:nvSpPr>
        <p:spPr>
          <a:xfrm>
            <a:off x="10417763" y="2285880"/>
            <a:ext cx="155877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Aurora IDL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9F300F5-2006-7559-BB59-4195BC3C37A1}"/>
              </a:ext>
            </a:extLst>
          </p:cNvPr>
          <p:cNvCxnSpPr>
            <a:cxnSpLocks/>
            <a:stCxn id="80" idx="1"/>
            <a:endCxn id="13" idx="3"/>
          </p:cNvCxnSpPr>
          <p:nvPr/>
        </p:nvCxnSpPr>
        <p:spPr bwMode="auto">
          <a:xfrm rot="10800000" flipV="1">
            <a:off x="7896309" y="2490506"/>
            <a:ext cx="1299493" cy="1719464"/>
          </a:xfrm>
          <a:prstGeom prst="bentConnector3">
            <a:avLst>
              <a:gd name="adj1" fmla="val 64073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91E6683-20D0-D0CA-3D57-D0AE3BB7CEC8}"/>
              </a:ext>
            </a:extLst>
          </p:cNvPr>
          <p:cNvSpPr txBox="1"/>
          <p:nvPr/>
        </p:nvSpPr>
        <p:spPr>
          <a:xfrm>
            <a:off x="8276916" y="2505814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Host Interface</a:t>
            </a:r>
          </a:p>
        </p:txBody>
      </p:sp>
    </p:spTree>
    <p:extLst>
      <p:ext uri="{BB962C8B-B14F-4D97-AF65-F5344CB8AC3E}">
        <p14:creationId xmlns:p14="http://schemas.microsoft.com/office/powerpoint/2010/main" val="3140041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14861A75-9C05-1DF6-B60E-DD23E618368F}"/>
              </a:ext>
            </a:extLst>
          </p:cNvPr>
          <p:cNvSpPr/>
          <p:nvPr/>
        </p:nvSpPr>
        <p:spPr bwMode="auto">
          <a:xfrm>
            <a:off x="506412" y="3245619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Synthesize (to check HDL)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8E88325-D9F1-24BD-8A92-7A31A8D24F46}"/>
              </a:ext>
            </a:extLst>
          </p:cNvPr>
          <p:cNvSpPr/>
          <p:nvPr/>
        </p:nvSpPr>
        <p:spPr bwMode="auto">
          <a:xfrm>
            <a:off x="11290300" y="329564"/>
            <a:ext cx="2976562" cy="1714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/>
              <a:t>Legend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317FE-0454-10CD-C5B7-AEF9C77E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29565"/>
            <a:ext cx="13542962" cy="691713"/>
          </a:xfrm>
        </p:spPr>
        <p:txBody>
          <a:bodyPr/>
          <a:lstStyle/>
          <a:p>
            <a:r>
              <a:rPr lang="en-US"/>
              <a:t>Tool Flow – Sasquatch CLIP Migration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B38B6-AF99-8C34-7202-50FB1A23D199}"/>
              </a:ext>
            </a:extLst>
          </p:cNvPr>
          <p:cNvSpPr/>
          <p:nvPr/>
        </p:nvSpPr>
        <p:spPr bwMode="auto">
          <a:xfrm>
            <a:off x="506412" y="1462556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Create Vivado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1D29B-FFB2-B9C0-A09D-3318F2362106}"/>
              </a:ext>
            </a:extLst>
          </p:cNvPr>
          <p:cNvSpPr/>
          <p:nvPr/>
        </p:nvSpPr>
        <p:spPr bwMode="auto">
          <a:xfrm>
            <a:off x="506412" y="2065377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Migrate CLIP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77EED-7BD2-AFA0-40AE-A6FD2BD32E5B}"/>
              </a:ext>
            </a:extLst>
          </p:cNvPr>
          <p:cNvSpPr/>
          <p:nvPr/>
        </p:nvSpPr>
        <p:spPr bwMode="auto">
          <a:xfrm>
            <a:off x="506412" y="3848440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Generate LV FPGA Target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980EC-92D1-C981-E1D7-AC2EDCA043AD}"/>
              </a:ext>
            </a:extLst>
          </p:cNvPr>
          <p:cNvSpPr/>
          <p:nvPr/>
        </p:nvSpPr>
        <p:spPr bwMode="auto">
          <a:xfrm>
            <a:off x="506412" y="5066782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 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14F4B-B9B2-80E0-4FAB-64F055881AAC}"/>
              </a:ext>
            </a:extLst>
          </p:cNvPr>
          <p:cNvSpPr/>
          <p:nvPr/>
        </p:nvSpPr>
        <p:spPr bwMode="auto">
          <a:xfrm>
            <a:off x="506412" y="5682303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Extract LV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E3DD0-35A6-E86C-550F-AA51D511F535}"/>
              </a:ext>
            </a:extLst>
          </p:cNvPr>
          <p:cNvSpPr/>
          <p:nvPr/>
        </p:nvSpPr>
        <p:spPr bwMode="auto">
          <a:xfrm>
            <a:off x="506412" y="6285117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Build Bitfile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90C21-BABE-CC42-614B-E78075A823CA}"/>
              </a:ext>
            </a:extLst>
          </p:cNvPr>
          <p:cNvSpPr txBox="1"/>
          <p:nvPr/>
        </p:nvSpPr>
        <p:spPr>
          <a:xfrm>
            <a:off x="3200400" y="1437879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90188C-8F32-C2C1-ABE9-D5F84656DCB5}"/>
              </a:ext>
            </a:extLst>
          </p:cNvPr>
          <p:cNvSpPr txBox="1"/>
          <p:nvPr/>
        </p:nvSpPr>
        <p:spPr>
          <a:xfrm>
            <a:off x="3200400" y="2055395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E5669-CB7E-A3DD-4940-EC1525B2D777}"/>
              </a:ext>
            </a:extLst>
          </p:cNvPr>
          <p:cNvSpPr txBox="1"/>
          <p:nvPr/>
        </p:nvSpPr>
        <p:spPr>
          <a:xfrm>
            <a:off x="3200400" y="3815911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41FD97-7C0A-FF1D-6237-99E41FE99E59}"/>
              </a:ext>
            </a:extLst>
          </p:cNvPr>
          <p:cNvSpPr txBox="1"/>
          <p:nvPr/>
        </p:nvSpPr>
        <p:spPr>
          <a:xfrm>
            <a:off x="3200400" y="5170027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DFA7E-0464-E246-B3E2-C23162BB402B}"/>
              </a:ext>
            </a:extLst>
          </p:cNvPr>
          <p:cNvSpPr txBox="1"/>
          <p:nvPr/>
        </p:nvSpPr>
        <p:spPr>
          <a:xfrm>
            <a:off x="3200400" y="6412840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9DDAD-140D-AE21-03E7-19C16BECA2DF}"/>
              </a:ext>
            </a:extLst>
          </p:cNvPr>
          <p:cNvSpPr txBox="1"/>
          <p:nvPr/>
        </p:nvSpPr>
        <p:spPr>
          <a:xfrm>
            <a:off x="3200400" y="5706422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861194-FC45-EFCB-E78F-A24F714A2149}"/>
              </a:ext>
            </a:extLst>
          </p:cNvPr>
          <p:cNvSpPr/>
          <p:nvPr/>
        </p:nvSpPr>
        <p:spPr bwMode="auto">
          <a:xfrm>
            <a:off x="5512708" y="4558691"/>
            <a:ext cx="1498600" cy="713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CLIP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41D0E-8609-BF46-5137-8DD4C05C480B}"/>
              </a:ext>
            </a:extLst>
          </p:cNvPr>
          <p:cNvSpPr/>
          <p:nvPr/>
        </p:nvSpPr>
        <p:spPr bwMode="auto">
          <a:xfrm>
            <a:off x="12324670" y="2389868"/>
            <a:ext cx="1960562" cy="22534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89D960-C666-BFC3-620F-3277F06125E0}"/>
              </a:ext>
            </a:extLst>
          </p:cNvPr>
          <p:cNvSpPr/>
          <p:nvPr/>
        </p:nvSpPr>
        <p:spPr bwMode="auto">
          <a:xfrm>
            <a:off x="7709808" y="3819104"/>
            <a:ext cx="1663700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Gathered Deps Folder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7EDAA3-E0A1-C0A6-28B1-E84CDD9F9162}"/>
              </a:ext>
            </a:extLst>
          </p:cNvPr>
          <p:cNvSpPr/>
          <p:nvPr/>
        </p:nvSpPr>
        <p:spPr bwMode="auto">
          <a:xfrm>
            <a:off x="5512708" y="3501464"/>
            <a:ext cx="1498600" cy="87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Dependencies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255CBD-70D1-6CD2-2C05-D2BD46CCFB12}"/>
              </a:ext>
            </a:extLst>
          </p:cNvPr>
          <p:cNvSpPr/>
          <p:nvPr/>
        </p:nvSpPr>
        <p:spPr bwMode="auto">
          <a:xfrm>
            <a:off x="5498420" y="2381447"/>
            <a:ext cx="1498600" cy="929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HDL 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6235A2-FE86-8300-8DEC-3C1EB2D1B852}"/>
              </a:ext>
            </a:extLst>
          </p:cNvPr>
          <p:cNvSpPr/>
          <p:nvPr/>
        </p:nvSpPr>
        <p:spPr bwMode="auto">
          <a:xfrm>
            <a:off x="5512708" y="5624060"/>
            <a:ext cx="1498600" cy="750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Target Board IO CSV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3EBA45-0B3C-12D6-A957-6EF6C9F23B94}"/>
              </a:ext>
            </a:extLst>
          </p:cNvPr>
          <p:cNvSpPr/>
          <p:nvPr/>
        </p:nvSpPr>
        <p:spPr bwMode="auto">
          <a:xfrm>
            <a:off x="7754258" y="5862284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Resource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XML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EBC35C-DE5E-02FF-6F93-E5746F2EDDE8}"/>
              </a:ext>
            </a:extLst>
          </p:cNvPr>
          <p:cNvSpPr/>
          <p:nvPr/>
        </p:nvSpPr>
        <p:spPr bwMode="auto">
          <a:xfrm>
            <a:off x="9767208" y="5862284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FPGA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Plugin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FC361F-1A58-CBE4-975F-089FFFE5ADFB}"/>
              </a:ext>
            </a:extLst>
          </p:cNvPr>
          <p:cNvSpPr/>
          <p:nvPr/>
        </p:nvSpPr>
        <p:spPr bwMode="auto">
          <a:xfrm>
            <a:off x="9767208" y="6932072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Window Netlist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10A3F9-B259-890D-FCBC-9A3D9B8DBBB7}"/>
              </a:ext>
            </a:extLst>
          </p:cNvPr>
          <p:cNvSpPr/>
          <p:nvPr/>
        </p:nvSpPr>
        <p:spPr bwMode="auto">
          <a:xfrm>
            <a:off x="5512708" y="1501832"/>
            <a:ext cx="1498600" cy="713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Project Settings INI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A71D24-67E8-9F35-A914-F6269BAF1690}"/>
              </a:ext>
            </a:extLst>
          </p:cNvPr>
          <p:cNvSpPr/>
          <p:nvPr/>
        </p:nvSpPr>
        <p:spPr bwMode="auto">
          <a:xfrm>
            <a:off x="12324670" y="5307510"/>
            <a:ext cx="1960562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FPGA Bitfile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6912369-4912-816B-D61F-A398604D283E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6997020" y="2846367"/>
            <a:ext cx="5327650" cy="67023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B6FD343-F0A5-4C6F-7161-769C08F18366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 bwMode="auto">
          <a:xfrm flipV="1">
            <a:off x="9373508" y="3516598"/>
            <a:ext cx="2951162" cy="64836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85F9EC4-F2F8-5C3F-DD41-2C4075EB94BF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 bwMode="auto">
          <a:xfrm flipV="1">
            <a:off x="11430908" y="3516598"/>
            <a:ext cx="893762" cy="377207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CC0950D-ABB6-EB7A-1C10-7AAF3E83F5B1}"/>
              </a:ext>
            </a:extLst>
          </p:cNvPr>
          <p:cNvCxnSpPr>
            <a:stCxn id="21" idx="3"/>
            <a:endCxn id="23" idx="1"/>
          </p:cNvCxnSpPr>
          <p:nvPr/>
        </p:nvCxnSpPr>
        <p:spPr bwMode="auto">
          <a:xfrm flipV="1">
            <a:off x="7011308" y="4164961"/>
            <a:ext cx="698500" cy="750326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EB5C49B-C408-4E64-B60F-02FE56FEE694}"/>
              </a:ext>
            </a:extLst>
          </p:cNvPr>
          <p:cNvCxnSpPr>
            <a:stCxn id="24" idx="3"/>
            <a:endCxn id="23" idx="1"/>
          </p:cNvCxnSpPr>
          <p:nvPr/>
        </p:nvCxnSpPr>
        <p:spPr bwMode="auto">
          <a:xfrm>
            <a:off x="7011308" y="3937664"/>
            <a:ext cx="698500" cy="22729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EAFCEFC-3FD0-5ABC-1C45-D68908014AAB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 bwMode="auto">
          <a:xfrm>
            <a:off x="7011308" y="5999223"/>
            <a:ext cx="742950" cy="21965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A529440-9F25-7541-15E3-18F4AF929E4D}"/>
              </a:ext>
            </a:extLst>
          </p:cNvPr>
          <p:cNvSpPr/>
          <p:nvPr/>
        </p:nvSpPr>
        <p:spPr bwMode="auto">
          <a:xfrm>
            <a:off x="7754258" y="4963720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TheWindow.vhd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Stub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12EE819-3042-9BBE-1606-79D6099F8116}"/>
              </a:ext>
            </a:extLst>
          </p:cNvPr>
          <p:cNvCxnSpPr>
            <a:cxnSpLocks/>
            <a:stCxn id="77" idx="3"/>
            <a:endCxn id="22" idx="1"/>
          </p:cNvCxnSpPr>
          <p:nvPr/>
        </p:nvCxnSpPr>
        <p:spPr bwMode="auto">
          <a:xfrm flipV="1">
            <a:off x="9417958" y="3516598"/>
            <a:ext cx="2906712" cy="180371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1F9CC52-B66D-B80A-7704-BEFF970AE252}"/>
              </a:ext>
            </a:extLst>
          </p:cNvPr>
          <p:cNvCxnSpPr>
            <a:cxnSpLocks/>
            <a:stCxn id="26" idx="3"/>
            <a:endCxn id="77" idx="1"/>
          </p:cNvCxnSpPr>
          <p:nvPr/>
        </p:nvCxnSpPr>
        <p:spPr bwMode="auto">
          <a:xfrm flipV="1">
            <a:off x="7011308" y="5320316"/>
            <a:ext cx="742950" cy="67890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884E57C-059F-6325-98FD-4DDA9F08B15F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 bwMode="auto">
          <a:xfrm flipV="1">
            <a:off x="9424308" y="7288668"/>
            <a:ext cx="342900" cy="114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0B7B9C1-E3EB-88DB-D75B-76D80738C3D2}"/>
              </a:ext>
            </a:extLst>
          </p:cNvPr>
          <p:cNvCxnSpPr>
            <a:stCxn id="27" idx="3"/>
            <a:endCxn id="28" idx="1"/>
          </p:cNvCxnSpPr>
          <p:nvPr/>
        </p:nvCxnSpPr>
        <p:spPr bwMode="auto">
          <a:xfrm>
            <a:off x="9417958" y="6218880"/>
            <a:ext cx="3492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F822B75-126E-1873-2885-33E4E3842075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 bwMode="auto">
          <a:xfrm>
            <a:off x="6262008" y="5271883"/>
            <a:ext cx="0" cy="3521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A11C66B-BB50-1112-D244-DB1949089109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 bwMode="auto">
          <a:xfrm>
            <a:off x="13304951" y="4643327"/>
            <a:ext cx="0" cy="6641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26FBDB0-4117-4C51-2CD1-511EC30622FF}"/>
              </a:ext>
            </a:extLst>
          </p:cNvPr>
          <p:cNvSpPr/>
          <p:nvPr/>
        </p:nvSpPr>
        <p:spPr bwMode="auto">
          <a:xfrm>
            <a:off x="506412" y="4463961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Write top-level VI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1BED080-AEC4-D635-CEFF-40F37031E461}"/>
              </a:ext>
            </a:extLst>
          </p:cNvPr>
          <p:cNvSpPr txBox="1"/>
          <p:nvPr/>
        </p:nvSpPr>
        <p:spPr>
          <a:xfrm>
            <a:off x="3197225" y="4560849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F7144AE-7526-8736-5972-1B20E1E8220C}"/>
              </a:ext>
            </a:extLst>
          </p:cNvPr>
          <p:cNvSpPr/>
          <p:nvPr/>
        </p:nvSpPr>
        <p:spPr bwMode="auto">
          <a:xfrm>
            <a:off x="506412" y="2642798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Modify target HDL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5CBE332-E206-8673-FCA4-7DFE92FDCD6A}"/>
              </a:ext>
            </a:extLst>
          </p:cNvPr>
          <p:cNvSpPr txBox="1"/>
          <p:nvPr/>
        </p:nvSpPr>
        <p:spPr>
          <a:xfrm>
            <a:off x="3197225" y="2749846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2E82A33-DE0B-FB25-9749-FA6AAC88187F}"/>
              </a:ext>
            </a:extLst>
          </p:cNvPr>
          <p:cNvSpPr/>
          <p:nvPr/>
        </p:nvSpPr>
        <p:spPr bwMode="auto">
          <a:xfrm>
            <a:off x="11568112" y="712369"/>
            <a:ext cx="2478088" cy="356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Source Code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5E69B8B-0BF5-D727-6DD7-29C139314937}"/>
              </a:ext>
            </a:extLst>
          </p:cNvPr>
          <p:cNvSpPr/>
          <p:nvPr/>
        </p:nvSpPr>
        <p:spPr bwMode="auto">
          <a:xfrm>
            <a:off x="11568112" y="1155668"/>
            <a:ext cx="2478088" cy="356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Dependency on Export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1C7B495-0832-D27A-4B79-351FCD56D91E}"/>
              </a:ext>
            </a:extLst>
          </p:cNvPr>
          <p:cNvSpPr/>
          <p:nvPr/>
        </p:nvSpPr>
        <p:spPr bwMode="auto">
          <a:xfrm>
            <a:off x="11568112" y="1587708"/>
            <a:ext cx="2478088" cy="356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Object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3EF6C71-5329-8CA6-14F1-9EB55D22880F}"/>
              </a:ext>
            </a:extLst>
          </p:cNvPr>
          <p:cNvSpPr txBox="1"/>
          <p:nvPr/>
        </p:nvSpPr>
        <p:spPr>
          <a:xfrm>
            <a:off x="3160712" y="3338336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26E6C09-0491-AFC3-3217-6F8A0A1C2E1B}"/>
              </a:ext>
            </a:extLst>
          </p:cNvPr>
          <p:cNvCxnSpPr>
            <a:cxnSpLocks/>
          </p:cNvCxnSpPr>
          <p:nvPr/>
        </p:nvCxnSpPr>
        <p:spPr bwMode="auto">
          <a:xfrm>
            <a:off x="254000" y="1654019"/>
            <a:ext cx="0" cy="498776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6D0B91F-CE2E-1BFA-E130-3430AED72FF3}"/>
              </a:ext>
            </a:extLst>
          </p:cNvPr>
          <p:cNvSpPr/>
          <p:nvPr/>
        </p:nvSpPr>
        <p:spPr bwMode="auto">
          <a:xfrm>
            <a:off x="7760608" y="6924936"/>
            <a:ext cx="1663700" cy="750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LabVIEW Project and VIs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8CDC8FC-902C-3CA4-0997-0C20F4E76444}"/>
              </a:ext>
            </a:extLst>
          </p:cNvPr>
          <p:cNvCxnSpPr>
            <a:cxnSpLocks/>
            <a:stCxn id="28" idx="2"/>
            <a:endCxn id="12" idx="0"/>
          </p:cNvCxnSpPr>
          <p:nvPr/>
        </p:nvCxnSpPr>
        <p:spPr bwMode="auto">
          <a:xfrm rot="5400000">
            <a:off x="9421028" y="5746906"/>
            <a:ext cx="349460" cy="2006600"/>
          </a:xfrm>
          <a:prstGeom prst="bentConnector3">
            <a:avLst>
              <a:gd name="adj1" fmla="val 42732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44205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AB787-5D84-8FAA-1167-414CBCFB2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FC14C344-7309-074B-BBBF-EA826A74F87F}"/>
              </a:ext>
            </a:extLst>
          </p:cNvPr>
          <p:cNvSpPr/>
          <p:nvPr/>
        </p:nvSpPr>
        <p:spPr bwMode="auto">
          <a:xfrm>
            <a:off x="7714570" y="5795061"/>
            <a:ext cx="2976562" cy="1714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/>
              <a:t>Legend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141197-99EA-AA12-3B53-F730BB7665C8}"/>
              </a:ext>
            </a:extLst>
          </p:cNvPr>
          <p:cNvSpPr/>
          <p:nvPr/>
        </p:nvSpPr>
        <p:spPr bwMode="auto">
          <a:xfrm>
            <a:off x="902608" y="3650007"/>
            <a:ext cx="1498600" cy="713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CLIP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99BA4A-5E1F-9B51-DC4C-D7F4F2A76C6D}"/>
              </a:ext>
            </a:extLst>
          </p:cNvPr>
          <p:cNvSpPr/>
          <p:nvPr/>
        </p:nvSpPr>
        <p:spPr bwMode="auto">
          <a:xfrm>
            <a:off x="7714570" y="1481184"/>
            <a:ext cx="1960562" cy="22534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0BF620-35B0-3C94-6DC9-D2BDE8E1C433}"/>
              </a:ext>
            </a:extLst>
          </p:cNvPr>
          <p:cNvSpPr/>
          <p:nvPr/>
        </p:nvSpPr>
        <p:spPr bwMode="auto">
          <a:xfrm>
            <a:off x="3099708" y="2910420"/>
            <a:ext cx="1663700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Gathered Deps Folder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94F677-B205-E2AD-171E-A4773D43F826}"/>
              </a:ext>
            </a:extLst>
          </p:cNvPr>
          <p:cNvSpPr/>
          <p:nvPr/>
        </p:nvSpPr>
        <p:spPr bwMode="auto">
          <a:xfrm>
            <a:off x="902608" y="2592780"/>
            <a:ext cx="1498600" cy="87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Dependencies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0E207E-F151-9CB9-D36B-D7056C0353E7}"/>
              </a:ext>
            </a:extLst>
          </p:cNvPr>
          <p:cNvSpPr/>
          <p:nvPr/>
        </p:nvSpPr>
        <p:spPr bwMode="auto">
          <a:xfrm>
            <a:off x="888320" y="1472763"/>
            <a:ext cx="1498600" cy="929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HDL 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DF8A25-216B-BA92-A398-3A86F20EF7D2}"/>
              </a:ext>
            </a:extLst>
          </p:cNvPr>
          <p:cNvSpPr/>
          <p:nvPr/>
        </p:nvSpPr>
        <p:spPr bwMode="auto">
          <a:xfrm>
            <a:off x="902608" y="4715376"/>
            <a:ext cx="1498600" cy="750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Target Board IO CSV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1D98CD-A18A-4B16-DB32-5B8D7D8D3E05}"/>
              </a:ext>
            </a:extLst>
          </p:cNvPr>
          <p:cNvSpPr/>
          <p:nvPr/>
        </p:nvSpPr>
        <p:spPr bwMode="auto">
          <a:xfrm>
            <a:off x="3144158" y="4953600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Resource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XML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CBB4FF-C4C0-2097-C2AC-4B30511E4C84}"/>
              </a:ext>
            </a:extLst>
          </p:cNvPr>
          <p:cNvSpPr/>
          <p:nvPr/>
        </p:nvSpPr>
        <p:spPr bwMode="auto">
          <a:xfrm>
            <a:off x="5157108" y="4953600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FPGA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Plugin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EC17B3-63CD-8911-8149-52B26F500DE1}"/>
              </a:ext>
            </a:extLst>
          </p:cNvPr>
          <p:cNvSpPr/>
          <p:nvPr/>
        </p:nvSpPr>
        <p:spPr bwMode="auto">
          <a:xfrm>
            <a:off x="5202466" y="6086271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Window Netlist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94AA56-B31A-3916-8813-2AC631F2719C}"/>
              </a:ext>
            </a:extLst>
          </p:cNvPr>
          <p:cNvSpPr/>
          <p:nvPr/>
        </p:nvSpPr>
        <p:spPr bwMode="auto">
          <a:xfrm>
            <a:off x="902608" y="593148"/>
            <a:ext cx="1498600" cy="713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Project Settings INI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CAC943-8ED5-6DAC-207F-DC3AD4528DBF}"/>
              </a:ext>
            </a:extLst>
          </p:cNvPr>
          <p:cNvSpPr/>
          <p:nvPr/>
        </p:nvSpPr>
        <p:spPr bwMode="auto">
          <a:xfrm>
            <a:off x="7714570" y="4398826"/>
            <a:ext cx="1960562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FPGA Bitfile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3CA6856-51AE-BA23-8F33-A148373757C3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2386920" y="1937683"/>
            <a:ext cx="5327650" cy="67023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6F3B3CD-18FA-024B-E143-62FDAC8F83F6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 bwMode="auto">
          <a:xfrm flipV="1">
            <a:off x="4763408" y="2607914"/>
            <a:ext cx="2951162" cy="64836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A5A7097-E355-86BC-22A5-6146F8B4BC3D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 bwMode="auto">
          <a:xfrm flipV="1">
            <a:off x="6866166" y="2607914"/>
            <a:ext cx="848404" cy="38349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4A55C5C-C9E1-A17D-28B5-346C4323E66D}"/>
              </a:ext>
            </a:extLst>
          </p:cNvPr>
          <p:cNvCxnSpPr>
            <a:stCxn id="21" idx="3"/>
            <a:endCxn id="23" idx="1"/>
          </p:cNvCxnSpPr>
          <p:nvPr/>
        </p:nvCxnSpPr>
        <p:spPr bwMode="auto">
          <a:xfrm flipV="1">
            <a:off x="2401208" y="3256277"/>
            <a:ext cx="698500" cy="750326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EF6DE07-B82E-5992-783A-A71D27A8FBCB}"/>
              </a:ext>
            </a:extLst>
          </p:cNvPr>
          <p:cNvCxnSpPr>
            <a:stCxn id="24" idx="3"/>
            <a:endCxn id="23" idx="1"/>
          </p:cNvCxnSpPr>
          <p:nvPr/>
        </p:nvCxnSpPr>
        <p:spPr bwMode="auto">
          <a:xfrm>
            <a:off x="2401208" y="3028980"/>
            <a:ext cx="698500" cy="22729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713815-4E6A-B0C2-43E6-6A33FA652509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 bwMode="auto">
          <a:xfrm>
            <a:off x="2401208" y="5090539"/>
            <a:ext cx="742950" cy="21965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6CB1CF6E-F573-3ADE-487E-425E2AECB870}"/>
              </a:ext>
            </a:extLst>
          </p:cNvPr>
          <p:cNvSpPr/>
          <p:nvPr/>
        </p:nvSpPr>
        <p:spPr bwMode="auto">
          <a:xfrm>
            <a:off x="3144158" y="4055036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TheWindow.vhd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Stub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BF262129-A700-3100-7203-3E8FA87A5B36}"/>
              </a:ext>
            </a:extLst>
          </p:cNvPr>
          <p:cNvCxnSpPr>
            <a:cxnSpLocks/>
            <a:stCxn id="77" idx="3"/>
            <a:endCxn id="22" idx="1"/>
          </p:cNvCxnSpPr>
          <p:nvPr/>
        </p:nvCxnSpPr>
        <p:spPr bwMode="auto">
          <a:xfrm flipV="1">
            <a:off x="4807858" y="2607914"/>
            <a:ext cx="2906712" cy="180371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B725175F-D2F4-3047-AE4B-9DEA329D99F8}"/>
              </a:ext>
            </a:extLst>
          </p:cNvPr>
          <p:cNvCxnSpPr>
            <a:cxnSpLocks/>
            <a:stCxn id="26" idx="3"/>
            <a:endCxn id="77" idx="1"/>
          </p:cNvCxnSpPr>
          <p:nvPr/>
        </p:nvCxnSpPr>
        <p:spPr bwMode="auto">
          <a:xfrm flipV="1">
            <a:off x="2401208" y="4411632"/>
            <a:ext cx="742950" cy="67890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2EA6847-D112-7FB2-47E0-7BD0706001E8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 bwMode="auto">
          <a:xfrm>
            <a:off x="2566308" y="6442867"/>
            <a:ext cx="263615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F66D3AB-6E64-A782-A807-A314CFAB20D0}"/>
              </a:ext>
            </a:extLst>
          </p:cNvPr>
          <p:cNvCxnSpPr>
            <a:stCxn id="27" idx="3"/>
            <a:endCxn id="28" idx="1"/>
          </p:cNvCxnSpPr>
          <p:nvPr/>
        </p:nvCxnSpPr>
        <p:spPr bwMode="auto">
          <a:xfrm>
            <a:off x="4807858" y="5310196"/>
            <a:ext cx="3492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2CCB9ACA-6297-E73D-7C80-F35F2880B68F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 bwMode="auto">
          <a:xfrm>
            <a:off x="1651908" y="4363199"/>
            <a:ext cx="0" cy="3521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44249A6-B9B4-7DE5-3570-BDE32559FB3A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 bwMode="auto">
          <a:xfrm>
            <a:off x="8694851" y="3734643"/>
            <a:ext cx="0" cy="6641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0DDDD35C-EF7C-DA97-2F68-D3FFB8C4F7DD}"/>
              </a:ext>
            </a:extLst>
          </p:cNvPr>
          <p:cNvSpPr/>
          <p:nvPr/>
        </p:nvSpPr>
        <p:spPr bwMode="auto">
          <a:xfrm>
            <a:off x="7992382" y="6177866"/>
            <a:ext cx="2478088" cy="356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Source Code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0FF2863-9B89-4208-B56F-EC74A640EC64}"/>
              </a:ext>
            </a:extLst>
          </p:cNvPr>
          <p:cNvSpPr/>
          <p:nvPr/>
        </p:nvSpPr>
        <p:spPr bwMode="auto">
          <a:xfrm>
            <a:off x="7992382" y="6621165"/>
            <a:ext cx="2478088" cy="356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Dependency on Export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AD3E346-1CBB-A102-B186-A981F588D754}"/>
              </a:ext>
            </a:extLst>
          </p:cNvPr>
          <p:cNvSpPr/>
          <p:nvPr/>
        </p:nvSpPr>
        <p:spPr bwMode="auto">
          <a:xfrm>
            <a:off x="7992382" y="7053205"/>
            <a:ext cx="2478088" cy="356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Object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84B36A-D79F-DDE1-086A-27DA29744772}"/>
              </a:ext>
            </a:extLst>
          </p:cNvPr>
          <p:cNvSpPr/>
          <p:nvPr/>
        </p:nvSpPr>
        <p:spPr bwMode="auto">
          <a:xfrm>
            <a:off x="902608" y="6067704"/>
            <a:ext cx="1663700" cy="750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LabVIEW Project and VIs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224F1FA-4266-81B2-4378-7B7A2C05B746}"/>
              </a:ext>
            </a:extLst>
          </p:cNvPr>
          <p:cNvCxnSpPr>
            <a:cxnSpLocks/>
            <a:stCxn id="28" idx="2"/>
            <a:endCxn id="12" idx="0"/>
          </p:cNvCxnSpPr>
          <p:nvPr/>
        </p:nvCxnSpPr>
        <p:spPr bwMode="auto">
          <a:xfrm rot="5400000">
            <a:off x="3661252" y="3739998"/>
            <a:ext cx="400912" cy="42545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4121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956D3-14DA-C0A8-4640-021ED212B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5E475-1851-1609-9B55-461A21D3D3CF}"/>
              </a:ext>
            </a:extLst>
          </p:cNvPr>
          <p:cNvSpPr/>
          <p:nvPr/>
        </p:nvSpPr>
        <p:spPr bwMode="auto">
          <a:xfrm>
            <a:off x="807933" y="2119503"/>
            <a:ext cx="5775747" cy="5871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EFDA16-D66A-1ABF-47CC-ECAD1A56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PXIe-7903 Aurora HDL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90CF8-C139-408A-B210-07D058A01823}"/>
              </a:ext>
            </a:extLst>
          </p:cNvPr>
          <p:cNvSpPr/>
          <p:nvPr/>
        </p:nvSpPr>
        <p:spPr bwMode="auto">
          <a:xfrm>
            <a:off x="2326305" y="2300967"/>
            <a:ext cx="4074495" cy="5599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B95C63-B69A-1965-E911-FB0D21B145D8}"/>
              </a:ext>
            </a:extLst>
          </p:cNvPr>
          <p:cNvSpPr/>
          <p:nvPr/>
        </p:nvSpPr>
        <p:spPr bwMode="auto">
          <a:xfrm>
            <a:off x="408444" y="4244958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3BB5AB-3B72-FA8B-B584-0152998CD902}"/>
              </a:ext>
            </a:extLst>
          </p:cNvPr>
          <p:cNvSpPr/>
          <p:nvPr/>
        </p:nvSpPr>
        <p:spPr bwMode="auto">
          <a:xfrm>
            <a:off x="408444" y="5430076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017A0-38CA-9CAF-4341-3565605F0865}"/>
              </a:ext>
            </a:extLst>
          </p:cNvPr>
          <p:cNvSpPr/>
          <p:nvPr/>
        </p:nvSpPr>
        <p:spPr bwMode="auto">
          <a:xfrm>
            <a:off x="2473166" y="3624986"/>
            <a:ext cx="3767614" cy="407121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4E5902-4037-EDE6-9284-89FB0779EF5D}"/>
              </a:ext>
            </a:extLst>
          </p:cNvPr>
          <p:cNvSpPr/>
          <p:nvPr/>
        </p:nvSpPr>
        <p:spPr bwMode="auto">
          <a:xfrm>
            <a:off x="2625470" y="3858260"/>
            <a:ext cx="3531489" cy="37363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8D1665-25FC-28C6-A571-EA1F090611F4}"/>
              </a:ext>
            </a:extLst>
          </p:cNvPr>
          <p:cNvSpPr txBox="1"/>
          <p:nvPr/>
        </p:nvSpPr>
        <p:spPr>
          <a:xfrm>
            <a:off x="749275" y="1559412"/>
            <a:ext cx="1295400" cy="47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Today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D4A8B8-2356-8F35-721E-AB3376A7EEA1}"/>
              </a:ext>
            </a:extLst>
          </p:cNvPr>
          <p:cNvSpPr/>
          <p:nvPr/>
        </p:nvSpPr>
        <p:spPr bwMode="auto">
          <a:xfrm>
            <a:off x="12437117" y="825055"/>
            <a:ext cx="355245" cy="3357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12E0AF4-8CF2-FC77-AF40-215BC2AB9F36}"/>
              </a:ext>
            </a:extLst>
          </p:cNvPr>
          <p:cNvSpPr/>
          <p:nvPr/>
        </p:nvSpPr>
        <p:spPr bwMode="auto">
          <a:xfrm>
            <a:off x="12437117" y="1245154"/>
            <a:ext cx="355245" cy="3357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60105AE-DCD3-1209-C65D-B2D07B65FF5C}"/>
              </a:ext>
            </a:extLst>
          </p:cNvPr>
          <p:cNvSpPr/>
          <p:nvPr/>
        </p:nvSpPr>
        <p:spPr bwMode="auto">
          <a:xfrm>
            <a:off x="12436927" y="413260"/>
            <a:ext cx="355245" cy="335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16CE18B-C834-918B-E82B-FDD8AF50D2EE}"/>
              </a:ext>
            </a:extLst>
          </p:cNvPr>
          <p:cNvSpPr txBox="1"/>
          <p:nvPr/>
        </p:nvSpPr>
        <p:spPr>
          <a:xfrm>
            <a:off x="12794419" y="853788"/>
            <a:ext cx="168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Fixed logic HDL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1FAF53-3608-1E79-0B92-B22848162368}"/>
              </a:ext>
            </a:extLst>
          </p:cNvPr>
          <p:cNvSpPr txBox="1"/>
          <p:nvPr/>
        </p:nvSpPr>
        <p:spPr>
          <a:xfrm>
            <a:off x="12794419" y="459337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LV generated HDL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6858B17-DBA9-C39C-54D0-955F85054D26}"/>
              </a:ext>
            </a:extLst>
          </p:cNvPr>
          <p:cNvSpPr txBox="1"/>
          <p:nvPr/>
        </p:nvSpPr>
        <p:spPr>
          <a:xfrm>
            <a:off x="12794419" y="1278139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User custom HDL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40EEA1-291D-1F5C-056F-E8A840F4B2F3}"/>
              </a:ext>
            </a:extLst>
          </p:cNvPr>
          <p:cNvCxnSpPr/>
          <p:nvPr/>
        </p:nvCxnSpPr>
        <p:spPr bwMode="auto">
          <a:xfrm>
            <a:off x="3422333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167B0B-F6A7-93C8-B799-1A516C6FAF93}"/>
              </a:ext>
            </a:extLst>
          </p:cNvPr>
          <p:cNvCxnSpPr/>
          <p:nvPr/>
        </p:nvCxnSpPr>
        <p:spPr bwMode="auto">
          <a:xfrm>
            <a:off x="3622358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BBE7BA-9E5F-DF9C-4FD2-AFF03E43EC32}"/>
              </a:ext>
            </a:extLst>
          </p:cNvPr>
          <p:cNvCxnSpPr/>
          <p:nvPr/>
        </p:nvCxnSpPr>
        <p:spPr bwMode="auto">
          <a:xfrm>
            <a:off x="3808095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28768D-6B98-6062-5085-CB52813CBB3A}"/>
              </a:ext>
            </a:extLst>
          </p:cNvPr>
          <p:cNvCxnSpPr/>
          <p:nvPr/>
        </p:nvCxnSpPr>
        <p:spPr bwMode="auto">
          <a:xfrm>
            <a:off x="4103370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434C05-D333-818F-E046-283C24787BF1}"/>
              </a:ext>
            </a:extLst>
          </p:cNvPr>
          <p:cNvCxnSpPr/>
          <p:nvPr/>
        </p:nvCxnSpPr>
        <p:spPr bwMode="auto">
          <a:xfrm>
            <a:off x="4460558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519C2D-E935-D2A6-411B-52912C7E3FC6}"/>
              </a:ext>
            </a:extLst>
          </p:cNvPr>
          <p:cNvCxnSpPr/>
          <p:nvPr/>
        </p:nvCxnSpPr>
        <p:spPr bwMode="auto">
          <a:xfrm>
            <a:off x="4798695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6AD388-BC09-6CA0-40F7-CD8B8149B5F2}"/>
              </a:ext>
            </a:extLst>
          </p:cNvPr>
          <p:cNvCxnSpPr/>
          <p:nvPr/>
        </p:nvCxnSpPr>
        <p:spPr bwMode="auto">
          <a:xfrm>
            <a:off x="5179695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368CEFA-8844-CCB8-F1EB-1F236882772E}"/>
              </a:ext>
            </a:extLst>
          </p:cNvPr>
          <p:cNvSpPr txBox="1"/>
          <p:nvPr/>
        </p:nvSpPr>
        <p:spPr>
          <a:xfrm>
            <a:off x="3221734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CE07F6-3DF2-AF32-7FBB-7E8B58778E87}"/>
              </a:ext>
            </a:extLst>
          </p:cNvPr>
          <p:cNvSpPr txBox="1"/>
          <p:nvPr/>
        </p:nvSpPr>
        <p:spPr>
          <a:xfrm>
            <a:off x="3428176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B6EE3F-5882-3399-990F-288544439E8B}"/>
              </a:ext>
            </a:extLst>
          </p:cNvPr>
          <p:cNvSpPr txBox="1"/>
          <p:nvPr/>
        </p:nvSpPr>
        <p:spPr>
          <a:xfrm>
            <a:off x="3603889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73D0B2-34FC-0DAF-A20C-36308F175B65}"/>
              </a:ext>
            </a:extLst>
          </p:cNvPr>
          <p:cNvSpPr txBox="1"/>
          <p:nvPr/>
        </p:nvSpPr>
        <p:spPr>
          <a:xfrm>
            <a:off x="3898932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90E6EC-6D57-5666-E278-54731BCBB0F8}"/>
              </a:ext>
            </a:extLst>
          </p:cNvPr>
          <p:cNvSpPr txBox="1"/>
          <p:nvPr/>
        </p:nvSpPr>
        <p:spPr>
          <a:xfrm>
            <a:off x="4187416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318287-3530-C0A5-833D-02D1030E5ACD}"/>
              </a:ext>
            </a:extLst>
          </p:cNvPr>
          <p:cNvSpPr txBox="1"/>
          <p:nvPr/>
        </p:nvSpPr>
        <p:spPr>
          <a:xfrm>
            <a:off x="4551671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539A1E-440C-6780-88C8-E733E6C0021D}"/>
              </a:ext>
            </a:extLst>
          </p:cNvPr>
          <p:cNvSpPr txBox="1"/>
          <p:nvPr/>
        </p:nvSpPr>
        <p:spPr>
          <a:xfrm>
            <a:off x="4970359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9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EB2343-D2D1-22A7-9925-633C8C79DDE8}"/>
              </a:ext>
            </a:extLst>
          </p:cNvPr>
          <p:cNvGrpSpPr/>
          <p:nvPr/>
        </p:nvGrpSpPr>
        <p:grpSpPr>
          <a:xfrm>
            <a:off x="3269364" y="3966443"/>
            <a:ext cx="2165606" cy="448719"/>
            <a:chOff x="3985644" y="4626843"/>
            <a:chExt cx="2165606" cy="4487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CBD585-74E0-ED66-47A7-8345B6BC2CAC}"/>
                </a:ext>
              </a:extLst>
            </p:cNvPr>
            <p:cNvSpPr txBox="1"/>
            <p:nvPr/>
          </p:nvSpPr>
          <p:spPr>
            <a:xfrm>
              <a:off x="3985644" y="4626843"/>
              <a:ext cx="21656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/>
                <a:t>TX  RX  NFC  Errors  </a:t>
              </a:r>
              <a:r>
                <a:rPr lang="en-US" sz="800" err="1"/>
                <a:t>CtrlAxi</a:t>
              </a:r>
              <a:r>
                <a:rPr lang="en-US" sz="800"/>
                <a:t>  </a:t>
              </a:r>
              <a:r>
                <a:rPr lang="en-US" sz="800" err="1"/>
                <a:t>DrpAxi</a:t>
              </a:r>
              <a:r>
                <a:rPr lang="en-US" sz="800"/>
                <a:t>  </a:t>
              </a:r>
              <a:r>
                <a:rPr lang="en-US" sz="800" err="1"/>
                <a:t>Misc</a:t>
              </a:r>
              <a:endParaRPr lang="en-US" sz="8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4D74A9-7CF6-FE6A-27DC-86544649B777}"/>
                </a:ext>
              </a:extLst>
            </p:cNvPr>
            <p:cNvSpPr txBox="1"/>
            <p:nvPr/>
          </p:nvSpPr>
          <p:spPr>
            <a:xfrm>
              <a:off x="4478071" y="4813952"/>
              <a:ext cx="11807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Aurora Port #1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31F87F-B06C-2D19-87D2-DDA39C1F215B}"/>
                </a:ext>
              </a:extLst>
            </p:cNvPr>
            <p:cNvSpPr/>
            <p:nvPr/>
          </p:nvSpPr>
          <p:spPr bwMode="auto">
            <a:xfrm>
              <a:off x="4016119" y="4640880"/>
              <a:ext cx="2084643" cy="426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0D3E60-53F5-23BC-381E-A593177F03EC}"/>
              </a:ext>
            </a:extLst>
          </p:cNvPr>
          <p:cNvSpPr/>
          <p:nvPr/>
        </p:nvSpPr>
        <p:spPr bwMode="auto">
          <a:xfrm>
            <a:off x="5784198" y="3988545"/>
            <a:ext cx="313144" cy="42661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8EB8AE-92ED-9A8A-2C21-910C9E208317}"/>
              </a:ext>
            </a:extLst>
          </p:cNvPr>
          <p:cNvSpPr txBox="1"/>
          <p:nvPr/>
        </p:nvSpPr>
        <p:spPr>
          <a:xfrm>
            <a:off x="5348975" y="3883899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E4E7568-F499-0812-014D-295199C66AAB}"/>
              </a:ext>
            </a:extLst>
          </p:cNvPr>
          <p:cNvCxnSpPr>
            <a:cxnSpLocks/>
          </p:cNvCxnSpPr>
          <p:nvPr/>
        </p:nvCxnSpPr>
        <p:spPr bwMode="auto">
          <a:xfrm>
            <a:off x="2110687" y="47334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9FE7720-9D87-E8CF-53F2-BC8892FF2B92}"/>
              </a:ext>
            </a:extLst>
          </p:cNvPr>
          <p:cNvCxnSpPr>
            <a:cxnSpLocks/>
          </p:cNvCxnSpPr>
          <p:nvPr/>
        </p:nvCxnSpPr>
        <p:spPr bwMode="auto">
          <a:xfrm>
            <a:off x="2115449" y="49239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352A020-F25A-AE5A-5F51-5034FD3EDFDA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1097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DC569AA-E9FC-9757-9D3A-7C46EC26C2DB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3002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71F34BB-67E7-FA39-7571-55B7FE3DB815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4526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F9927D1-A103-A17E-688C-566F6D6D3525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64787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3C9BD30-5197-3FB6-70D1-3CF81E9C43EF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81932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87F5A68-4E98-FCE4-05DE-B92F87D34B25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00505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ACC2AB7-2F84-6E65-521B-EE534E15C738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2098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A20FB60-E0DE-053E-D6AC-591260B4FC3E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3622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9CB6E09-D7A5-60A5-DDC6-684B47BDF1E3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5575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EB4743ED-DB64-63C7-B6E4-AE36FDE175F7}"/>
              </a:ext>
            </a:extLst>
          </p:cNvPr>
          <p:cNvSpPr txBox="1"/>
          <p:nvPr/>
        </p:nvSpPr>
        <p:spPr>
          <a:xfrm>
            <a:off x="1885202" y="4612636"/>
            <a:ext cx="385858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5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6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20</a:t>
            </a:r>
          </a:p>
          <a:p>
            <a:pPr>
              <a:lnSpc>
                <a:spcPct val="150000"/>
              </a:lnSpc>
            </a:pPr>
            <a:r>
              <a:rPr lang="en-US" sz="800"/>
              <a:t>3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48DB38E-5C8C-2B71-E9A0-C670078D85CD}"/>
              </a:ext>
            </a:extLst>
          </p:cNvPr>
          <p:cNvSpPr/>
          <p:nvPr/>
        </p:nvSpPr>
        <p:spPr bwMode="auto">
          <a:xfrm>
            <a:off x="2744842" y="7165976"/>
            <a:ext cx="1471147" cy="32402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319F8DF-6F44-C714-ED7A-778FDF60DE87}"/>
              </a:ext>
            </a:extLst>
          </p:cNvPr>
          <p:cNvSpPr txBox="1"/>
          <p:nvPr/>
        </p:nvSpPr>
        <p:spPr>
          <a:xfrm>
            <a:off x="5489116" y="4069628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EC1073B-899D-7FCD-3C71-91AA8DDC3A4F}"/>
              </a:ext>
            </a:extLst>
          </p:cNvPr>
          <p:cNvSpPr txBox="1"/>
          <p:nvPr/>
        </p:nvSpPr>
        <p:spPr>
          <a:xfrm>
            <a:off x="3026253" y="7204242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61E509E-08AD-D32D-71CE-7B1F5509F9EE}"/>
              </a:ext>
            </a:extLst>
          </p:cNvPr>
          <p:cNvCxnSpPr/>
          <p:nvPr/>
        </p:nvCxnSpPr>
        <p:spPr bwMode="auto">
          <a:xfrm>
            <a:off x="5951220" y="3024050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985F01-1FCA-9403-BE7C-CF6F93AB5F87}"/>
              </a:ext>
            </a:extLst>
          </p:cNvPr>
          <p:cNvCxnSpPr>
            <a:cxnSpLocks/>
          </p:cNvCxnSpPr>
          <p:nvPr/>
        </p:nvCxnSpPr>
        <p:spPr bwMode="auto">
          <a:xfrm>
            <a:off x="2120211" y="733379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69DD752-17AF-6583-3670-904E3EDE4273}"/>
              </a:ext>
            </a:extLst>
          </p:cNvPr>
          <p:cNvSpPr/>
          <p:nvPr/>
        </p:nvSpPr>
        <p:spPr bwMode="auto">
          <a:xfrm>
            <a:off x="2473166" y="2563225"/>
            <a:ext cx="3767614" cy="60101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Aurora Top VI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0C34B2-E762-4C8B-5089-B6482E463A1C}"/>
              </a:ext>
            </a:extLst>
          </p:cNvPr>
          <p:cNvSpPr txBox="1"/>
          <p:nvPr/>
        </p:nvSpPr>
        <p:spPr>
          <a:xfrm>
            <a:off x="2695049" y="4586539"/>
            <a:ext cx="827621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LmkI2C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LmkPdn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LmkGpio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LmkStatus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Ipass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PortExp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Mgt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HostAxi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DiagramAxi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ClipAxi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Misc</a:t>
            </a:r>
            <a:endParaRPr lang="en-US" sz="8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5A937F0-6AED-D472-605B-6EE71559AC74}"/>
              </a:ext>
            </a:extLst>
          </p:cNvPr>
          <p:cNvSpPr/>
          <p:nvPr/>
        </p:nvSpPr>
        <p:spPr bwMode="auto">
          <a:xfrm>
            <a:off x="2722273" y="4623372"/>
            <a:ext cx="1512767" cy="224732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CEEA6F3-38FE-6C0A-4547-06EC5C965BF1}"/>
              </a:ext>
            </a:extLst>
          </p:cNvPr>
          <p:cNvSpPr txBox="1"/>
          <p:nvPr/>
        </p:nvSpPr>
        <p:spPr>
          <a:xfrm>
            <a:off x="3251231" y="5490941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Aurora Port </a:t>
            </a:r>
          </a:p>
          <a:p>
            <a:pPr algn="ctr"/>
            <a:r>
              <a:rPr lang="en-US" sz="1050"/>
              <a:t>#1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A2D3F45-7701-59FF-708A-FE8E2A4E7468}"/>
              </a:ext>
            </a:extLst>
          </p:cNvPr>
          <p:cNvSpPr txBox="1"/>
          <p:nvPr/>
        </p:nvSpPr>
        <p:spPr>
          <a:xfrm>
            <a:off x="3213198" y="6685587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D788349-3626-A428-6C92-0A1DA218BD97}"/>
              </a:ext>
            </a:extLst>
          </p:cNvPr>
          <p:cNvSpPr/>
          <p:nvPr/>
        </p:nvSpPr>
        <p:spPr bwMode="auto">
          <a:xfrm>
            <a:off x="7390609" y="2119503"/>
            <a:ext cx="5775747" cy="58719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49572F-A2F1-9335-60D8-144AC58741BB}"/>
              </a:ext>
            </a:extLst>
          </p:cNvPr>
          <p:cNvSpPr/>
          <p:nvPr/>
        </p:nvSpPr>
        <p:spPr bwMode="auto">
          <a:xfrm>
            <a:off x="7504997" y="2632667"/>
            <a:ext cx="631960" cy="12255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C3CF901-01F5-2451-2BBD-3312C0D74A17}"/>
              </a:ext>
            </a:extLst>
          </p:cNvPr>
          <p:cNvSpPr/>
          <p:nvPr/>
        </p:nvSpPr>
        <p:spPr bwMode="auto">
          <a:xfrm>
            <a:off x="8908981" y="2321987"/>
            <a:ext cx="4074495" cy="12255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54DFD0D-B40B-F864-76B2-1D191FA14B82}"/>
              </a:ext>
            </a:extLst>
          </p:cNvPr>
          <p:cNvSpPr/>
          <p:nvPr/>
        </p:nvSpPr>
        <p:spPr bwMode="auto">
          <a:xfrm>
            <a:off x="6991120" y="4244958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IO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8C14597-83DC-C1E4-E21B-F55BBE225356}"/>
              </a:ext>
            </a:extLst>
          </p:cNvPr>
          <p:cNvSpPr/>
          <p:nvPr/>
        </p:nvSpPr>
        <p:spPr bwMode="auto">
          <a:xfrm>
            <a:off x="6991120" y="5430076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6C9E66A-8F73-2C2B-1210-68B364819C74}"/>
              </a:ext>
            </a:extLst>
          </p:cNvPr>
          <p:cNvSpPr/>
          <p:nvPr/>
        </p:nvSpPr>
        <p:spPr bwMode="auto">
          <a:xfrm>
            <a:off x="9208146" y="3858260"/>
            <a:ext cx="3531489" cy="37363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945AF6A-6D45-87F3-6303-BC10F8891968}"/>
              </a:ext>
            </a:extLst>
          </p:cNvPr>
          <p:cNvSpPr txBox="1"/>
          <p:nvPr/>
        </p:nvSpPr>
        <p:spPr>
          <a:xfrm>
            <a:off x="7331950" y="1559412"/>
            <a:ext cx="510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Tech Preview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CB92062-9550-E315-0052-D2EAB0BAD0D7}"/>
              </a:ext>
            </a:extLst>
          </p:cNvPr>
          <p:cNvCxnSpPr/>
          <p:nvPr/>
        </p:nvCxnSpPr>
        <p:spPr bwMode="auto">
          <a:xfrm>
            <a:off x="10005009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0D88543-87D5-ADE0-F767-7508452554AA}"/>
              </a:ext>
            </a:extLst>
          </p:cNvPr>
          <p:cNvCxnSpPr/>
          <p:nvPr/>
        </p:nvCxnSpPr>
        <p:spPr bwMode="auto">
          <a:xfrm>
            <a:off x="10205034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7A02D36-5F32-B5C4-270E-25C5727CDBDC}"/>
              </a:ext>
            </a:extLst>
          </p:cNvPr>
          <p:cNvCxnSpPr/>
          <p:nvPr/>
        </p:nvCxnSpPr>
        <p:spPr bwMode="auto">
          <a:xfrm>
            <a:off x="10390771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7B6FC27-CFE3-1061-A06E-E4FDDD7CB44C}"/>
              </a:ext>
            </a:extLst>
          </p:cNvPr>
          <p:cNvCxnSpPr/>
          <p:nvPr/>
        </p:nvCxnSpPr>
        <p:spPr bwMode="auto">
          <a:xfrm>
            <a:off x="10686046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7B6F0AD-9D3C-33C8-DA44-B29A7C56889A}"/>
              </a:ext>
            </a:extLst>
          </p:cNvPr>
          <p:cNvCxnSpPr/>
          <p:nvPr/>
        </p:nvCxnSpPr>
        <p:spPr bwMode="auto">
          <a:xfrm>
            <a:off x="11043234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B443EDC-AFC3-861C-1CD9-40B4F6DB2193}"/>
              </a:ext>
            </a:extLst>
          </p:cNvPr>
          <p:cNvCxnSpPr/>
          <p:nvPr/>
        </p:nvCxnSpPr>
        <p:spPr bwMode="auto">
          <a:xfrm>
            <a:off x="11381371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92B0BD-D11E-DB44-3F02-4D7BCF9C874E}"/>
              </a:ext>
            </a:extLst>
          </p:cNvPr>
          <p:cNvCxnSpPr/>
          <p:nvPr/>
        </p:nvCxnSpPr>
        <p:spPr bwMode="auto">
          <a:xfrm>
            <a:off x="11762371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20B1A39E-F3FB-F73C-C75C-F3B69E163D72}"/>
              </a:ext>
            </a:extLst>
          </p:cNvPr>
          <p:cNvSpPr txBox="1"/>
          <p:nvPr/>
        </p:nvSpPr>
        <p:spPr>
          <a:xfrm>
            <a:off x="9804410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7D94747-0A2F-FCFE-1E50-884CC488D8E9}"/>
              </a:ext>
            </a:extLst>
          </p:cNvPr>
          <p:cNvSpPr txBox="1"/>
          <p:nvPr/>
        </p:nvSpPr>
        <p:spPr>
          <a:xfrm>
            <a:off x="10010852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9DAD9DE-63E6-F8A3-B7D9-FB6C4ACAD757}"/>
              </a:ext>
            </a:extLst>
          </p:cNvPr>
          <p:cNvSpPr txBox="1"/>
          <p:nvPr/>
        </p:nvSpPr>
        <p:spPr>
          <a:xfrm>
            <a:off x="10186565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567B5F5-307C-3124-A6C0-DE1FCD7E4C16}"/>
              </a:ext>
            </a:extLst>
          </p:cNvPr>
          <p:cNvSpPr txBox="1"/>
          <p:nvPr/>
        </p:nvSpPr>
        <p:spPr>
          <a:xfrm>
            <a:off x="10481608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5F1AD31-E738-8D86-CC51-FD4B1A11898A}"/>
              </a:ext>
            </a:extLst>
          </p:cNvPr>
          <p:cNvSpPr txBox="1"/>
          <p:nvPr/>
        </p:nvSpPr>
        <p:spPr>
          <a:xfrm>
            <a:off x="10770092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DFB15DA-C07C-E6CF-73EF-E367BB333780}"/>
              </a:ext>
            </a:extLst>
          </p:cNvPr>
          <p:cNvSpPr txBox="1"/>
          <p:nvPr/>
        </p:nvSpPr>
        <p:spPr>
          <a:xfrm>
            <a:off x="11134347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B18E54C-447D-FB77-5CAB-70051075817D}"/>
              </a:ext>
            </a:extLst>
          </p:cNvPr>
          <p:cNvSpPr txBox="1"/>
          <p:nvPr/>
        </p:nvSpPr>
        <p:spPr>
          <a:xfrm>
            <a:off x="11553035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9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1C939D2-99D0-28E6-ACBC-693CB1616CC2}"/>
              </a:ext>
            </a:extLst>
          </p:cNvPr>
          <p:cNvGrpSpPr/>
          <p:nvPr/>
        </p:nvGrpSpPr>
        <p:grpSpPr>
          <a:xfrm>
            <a:off x="9852040" y="3966443"/>
            <a:ext cx="2165606" cy="448719"/>
            <a:chOff x="3985644" y="4626843"/>
            <a:chExt cx="2165606" cy="448719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24A60F5-AAEB-5CA8-3D01-25FACDA61E47}"/>
                </a:ext>
              </a:extLst>
            </p:cNvPr>
            <p:cNvSpPr txBox="1"/>
            <p:nvPr/>
          </p:nvSpPr>
          <p:spPr>
            <a:xfrm>
              <a:off x="3985644" y="4626843"/>
              <a:ext cx="21656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/>
                <a:t>TX  RX  NFC  Errors  </a:t>
              </a:r>
              <a:r>
                <a:rPr lang="en-US" sz="800" err="1"/>
                <a:t>CtrlAxi</a:t>
              </a:r>
              <a:r>
                <a:rPr lang="en-US" sz="800"/>
                <a:t>  </a:t>
              </a:r>
              <a:r>
                <a:rPr lang="en-US" sz="800" err="1"/>
                <a:t>DrpAxi</a:t>
              </a:r>
              <a:r>
                <a:rPr lang="en-US" sz="800"/>
                <a:t>  </a:t>
              </a:r>
              <a:r>
                <a:rPr lang="en-US" sz="800" err="1"/>
                <a:t>Misc</a:t>
              </a:r>
              <a:endParaRPr lang="en-US" sz="8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317C3F8-2817-83A2-8967-9F3045E1A91F}"/>
                </a:ext>
              </a:extLst>
            </p:cNvPr>
            <p:cNvSpPr txBox="1"/>
            <p:nvPr/>
          </p:nvSpPr>
          <p:spPr>
            <a:xfrm>
              <a:off x="4478071" y="4813952"/>
              <a:ext cx="11807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Aurora Port #1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492D9B9-024D-856F-9431-1205FDCEC4DE}"/>
                </a:ext>
              </a:extLst>
            </p:cNvPr>
            <p:cNvSpPr/>
            <p:nvPr/>
          </p:nvSpPr>
          <p:spPr bwMode="auto">
            <a:xfrm>
              <a:off x="4016119" y="4640880"/>
              <a:ext cx="2084643" cy="426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EA6800C-35E4-0238-55B9-C9785B51E55E}"/>
              </a:ext>
            </a:extLst>
          </p:cNvPr>
          <p:cNvSpPr/>
          <p:nvPr/>
        </p:nvSpPr>
        <p:spPr bwMode="auto">
          <a:xfrm>
            <a:off x="12366874" y="3988545"/>
            <a:ext cx="313144" cy="42661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C236E3-EEF2-67C4-B7AC-61669FD5A8DA}"/>
              </a:ext>
            </a:extLst>
          </p:cNvPr>
          <p:cNvSpPr txBox="1"/>
          <p:nvPr/>
        </p:nvSpPr>
        <p:spPr>
          <a:xfrm>
            <a:off x="11931651" y="3883899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F80DD13-E5C8-E1F1-E276-6CC0A24346DF}"/>
              </a:ext>
            </a:extLst>
          </p:cNvPr>
          <p:cNvCxnSpPr>
            <a:cxnSpLocks/>
          </p:cNvCxnSpPr>
          <p:nvPr/>
        </p:nvCxnSpPr>
        <p:spPr bwMode="auto">
          <a:xfrm>
            <a:off x="8693363" y="47334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A4E079-9A0D-E5EC-B225-9911769E35A8}"/>
              </a:ext>
            </a:extLst>
          </p:cNvPr>
          <p:cNvCxnSpPr>
            <a:cxnSpLocks/>
          </p:cNvCxnSpPr>
          <p:nvPr/>
        </p:nvCxnSpPr>
        <p:spPr bwMode="auto">
          <a:xfrm>
            <a:off x="8698125" y="49239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01A158F-9AFE-610B-6B3A-D9D01FED4FF8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1097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1BB6BAEC-35DD-3D3D-C050-A4E846842F8E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3002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C8DEF2B-A537-7E67-029A-3C18C43DE8C6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4526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0388597-6D93-632B-6DA1-B2B088871167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64787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F82BD2B-C6D0-1EBF-1088-80C20348D39E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81932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B948EE6-4573-5C3E-6FD0-B12B31CAD8CA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00505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3CD6C78-FEAD-0D93-B619-B489E2A2C9A1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2098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053631C7-4F52-BE63-D844-9BBB7A48F376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3622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CD48C99-9A3A-141B-EEFC-E5A66E975D10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5575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73D32426-3E15-6BFE-9F4C-0B475B4EF046}"/>
              </a:ext>
            </a:extLst>
          </p:cNvPr>
          <p:cNvSpPr txBox="1"/>
          <p:nvPr/>
        </p:nvSpPr>
        <p:spPr>
          <a:xfrm>
            <a:off x="8467878" y="4612636"/>
            <a:ext cx="385858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5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6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20</a:t>
            </a:r>
          </a:p>
          <a:p>
            <a:pPr>
              <a:lnSpc>
                <a:spcPct val="150000"/>
              </a:lnSpc>
            </a:pPr>
            <a:r>
              <a:rPr lang="en-US" sz="800"/>
              <a:t>3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EB24D-CACB-4F72-1679-6FEF13C398D9}"/>
              </a:ext>
            </a:extLst>
          </p:cNvPr>
          <p:cNvSpPr/>
          <p:nvPr/>
        </p:nvSpPr>
        <p:spPr bwMode="auto">
          <a:xfrm>
            <a:off x="9327518" y="7165976"/>
            <a:ext cx="1471147" cy="32402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2938C4B-563E-D05B-1BD4-331054B4C3DB}"/>
              </a:ext>
            </a:extLst>
          </p:cNvPr>
          <p:cNvSpPr txBox="1"/>
          <p:nvPr/>
        </p:nvSpPr>
        <p:spPr>
          <a:xfrm>
            <a:off x="12071792" y="4069628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E48CF8B-8508-6CF1-A55D-EBD8057BD195}"/>
              </a:ext>
            </a:extLst>
          </p:cNvPr>
          <p:cNvSpPr txBox="1"/>
          <p:nvPr/>
        </p:nvSpPr>
        <p:spPr>
          <a:xfrm>
            <a:off x="9608929" y="7204242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436A2ED-D3C5-8C8B-95D9-F448606A1B54}"/>
              </a:ext>
            </a:extLst>
          </p:cNvPr>
          <p:cNvCxnSpPr/>
          <p:nvPr/>
        </p:nvCxnSpPr>
        <p:spPr bwMode="auto">
          <a:xfrm>
            <a:off x="12533896" y="3024050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8889DC7-D3CF-A04B-6C64-C43D595451B3}"/>
              </a:ext>
            </a:extLst>
          </p:cNvPr>
          <p:cNvCxnSpPr>
            <a:cxnSpLocks/>
          </p:cNvCxnSpPr>
          <p:nvPr/>
        </p:nvCxnSpPr>
        <p:spPr bwMode="auto">
          <a:xfrm>
            <a:off x="8702887" y="733379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A3AAA3F-3E82-DDD7-8193-0ED92F754FEA}"/>
              </a:ext>
            </a:extLst>
          </p:cNvPr>
          <p:cNvSpPr/>
          <p:nvPr/>
        </p:nvSpPr>
        <p:spPr bwMode="auto">
          <a:xfrm>
            <a:off x="9055842" y="2563225"/>
            <a:ext cx="3767614" cy="60101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Aurora Top VI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391F072-4B89-78BD-5873-6522F48400FF}"/>
              </a:ext>
            </a:extLst>
          </p:cNvPr>
          <p:cNvSpPr txBox="1"/>
          <p:nvPr/>
        </p:nvSpPr>
        <p:spPr>
          <a:xfrm>
            <a:off x="9277725" y="4586539"/>
            <a:ext cx="827621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LmkI2C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LmkPdn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LmkGpio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LmkStatus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Ipass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PortExp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Mgt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HostAxi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DiagramAxi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ClipAxi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Misc</a:t>
            </a:r>
            <a:endParaRPr lang="en-US" sz="80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DF0CE8A-CF21-FBEC-804D-9BB89B31599B}"/>
              </a:ext>
            </a:extLst>
          </p:cNvPr>
          <p:cNvSpPr/>
          <p:nvPr/>
        </p:nvSpPr>
        <p:spPr bwMode="auto">
          <a:xfrm>
            <a:off x="9304949" y="4623372"/>
            <a:ext cx="1512767" cy="224732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36A81A2-F559-3C28-6E98-B18769441857}"/>
              </a:ext>
            </a:extLst>
          </p:cNvPr>
          <p:cNvSpPr txBox="1"/>
          <p:nvPr/>
        </p:nvSpPr>
        <p:spPr>
          <a:xfrm>
            <a:off x="9833907" y="5490941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Aurora Port </a:t>
            </a:r>
          </a:p>
          <a:p>
            <a:pPr algn="ctr"/>
            <a:r>
              <a:rPr lang="en-US" sz="1050"/>
              <a:t>#1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73A0DB4-1104-8E6A-78F8-FEFFF308F8B8}"/>
              </a:ext>
            </a:extLst>
          </p:cNvPr>
          <p:cNvSpPr txBox="1"/>
          <p:nvPr/>
        </p:nvSpPr>
        <p:spPr>
          <a:xfrm>
            <a:off x="9795874" y="6685587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714B7-D88B-10E8-7D2A-D4C3F6CF572C}"/>
              </a:ext>
            </a:extLst>
          </p:cNvPr>
          <p:cNvSpPr txBox="1"/>
          <p:nvPr/>
        </p:nvSpPr>
        <p:spPr>
          <a:xfrm>
            <a:off x="10277804" y="2659105"/>
            <a:ext cx="155877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Aurora IDL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00FA0-6C3B-70C9-834D-32F47535CB3C}"/>
              </a:ext>
            </a:extLst>
          </p:cNvPr>
          <p:cNvSpPr txBox="1"/>
          <p:nvPr/>
        </p:nvSpPr>
        <p:spPr>
          <a:xfrm>
            <a:off x="3661877" y="2649485"/>
            <a:ext cx="155877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Aurora IDL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40CAA43-C569-FDF6-68CE-27F31617955B}"/>
              </a:ext>
            </a:extLst>
          </p:cNvPr>
          <p:cNvCxnSpPr>
            <a:cxnSpLocks/>
            <a:stCxn id="195" idx="1"/>
            <a:endCxn id="150" idx="3"/>
          </p:cNvCxnSpPr>
          <p:nvPr/>
        </p:nvCxnSpPr>
        <p:spPr bwMode="auto">
          <a:xfrm rot="10800000" flipV="1">
            <a:off x="7756350" y="2863731"/>
            <a:ext cx="1299493" cy="1719464"/>
          </a:xfrm>
          <a:prstGeom prst="bentConnector3">
            <a:avLst>
              <a:gd name="adj1" fmla="val 64073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CD6D2B-8C14-94FA-56D5-55B3F7B55683}"/>
              </a:ext>
            </a:extLst>
          </p:cNvPr>
          <p:cNvSpPr txBox="1"/>
          <p:nvPr/>
        </p:nvSpPr>
        <p:spPr>
          <a:xfrm>
            <a:off x="8136957" y="2879039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Host Interface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C81732-6240-BBF9-2FEF-263374192C4E}"/>
              </a:ext>
            </a:extLst>
          </p:cNvPr>
          <p:cNvSpPr/>
          <p:nvPr/>
        </p:nvSpPr>
        <p:spPr bwMode="auto">
          <a:xfrm>
            <a:off x="936082" y="2634022"/>
            <a:ext cx="631960" cy="12255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9D7212D-AC9A-FF1F-FE5C-8872B45275FD}"/>
              </a:ext>
            </a:extLst>
          </p:cNvPr>
          <p:cNvCxnSpPr>
            <a:cxnSpLocks/>
            <a:stCxn id="29" idx="1"/>
            <a:endCxn id="18" idx="3"/>
          </p:cNvCxnSpPr>
          <p:nvPr/>
        </p:nvCxnSpPr>
        <p:spPr bwMode="auto">
          <a:xfrm rot="10800000" flipV="1">
            <a:off x="1173674" y="2863731"/>
            <a:ext cx="1299493" cy="1719464"/>
          </a:xfrm>
          <a:prstGeom prst="bentConnector3">
            <a:avLst>
              <a:gd name="adj1" fmla="val 59675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0698F2D-C406-5A56-15A5-A84D1CE400A0}"/>
              </a:ext>
            </a:extLst>
          </p:cNvPr>
          <p:cNvSpPr txBox="1"/>
          <p:nvPr/>
        </p:nvSpPr>
        <p:spPr>
          <a:xfrm>
            <a:off x="1559715" y="2965617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Host Interface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69CE066-9BBA-DD84-3CA8-BF4B7775CCAE}"/>
              </a:ext>
            </a:extLst>
          </p:cNvPr>
          <p:cNvSpPr/>
          <p:nvPr/>
        </p:nvSpPr>
        <p:spPr bwMode="auto">
          <a:xfrm>
            <a:off x="10416314" y="1351674"/>
            <a:ext cx="1569779" cy="691713"/>
          </a:xfrm>
          <a:prstGeom prst="wedgeRectCallout">
            <a:avLst>
              <a:gd name="adj1" fmla="val -21758"/>
              <a:gd name="adj2" fmla="val 11566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FFFFFF"/>
                </a:solidFill>
              </a:rPr>
              <a:t>Reuse LV Window Code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FF8238D-B509-421E-A76E-9478B3A7B428}"/>
              </a:ext>
            </a:extLst>
          </p:cNvPr>
          <p:cNvSpPr/>
          <p:nvPr/>
        </p:nvSpPr>
        <p:spPr bwMode="auto">
          <a:xfrm>
            <a:off x="12366874" y="5430076"/>
            <a:ext cx="1714337" cy="1233521"/>
          </a:xfrm>
          <a:prstGeom prst="wedgeRectCallout">
            <a:avLst>
              <a:gd name="adj1" fmla="val -80449"/>
              <a:gd name="adj2" fmla="val -217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Reuse Aurora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CLIP Code</a:t>
            </a:r>
          </a:p>
        </p:txBody>
      </p:sp>
    </p:spTree>
    <p:extLst>
      <p:ext uri="{BB962C8B-B14F-4D97-AF65-F5344CB8AC3E}">
        <p14:creationId xmlns:p14="http://schemas.microsoft.com/office/powerpoint/2010/main" val="3461160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A7A1C-DE21-6CF6-571B-3A8D64CB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5519AF70-0C50-9E76-9AA9-B9315AB9C8FE}"/>
              </a:ext>
            </a:extLst>
          </p:cNvPr>
          <p:cNvSpPr/>
          <p:nvPr/>
        </p:nvSpPr>
        <p:spPr bwMode="auto">
          <a:xfrm>
            <a:off x="11290300" y="329564"/>
            <a:ext cx="2976562" cy="1714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/>
              <a:t>Legend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64B311-1530-FC79-B78B-940D1C1F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29565"/>
            <a:ext cx="13542962" cy="691713"/>
          </a:xfrm>
        </p:spPr>
        <p:txBody>
          <a:bodyPr/>
          <a:lstStyle/>
          <a:p>
            <a:r>
              <a:rPr lang="en-US"/>
              <a:t>Tool Flow – New HDL-only Target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110F0-70B5-9484-49B8-DDBBAE03DC56}"/>
              </a:ext>
            </a:extLst>
          </p:cNvPr>
          <p:cNvSpPr/>
          <p:nvPr/>
        </p:nvSpPr>
        <p:spPr bwMode="auto">
          <a:xfrm>
            <a:off x="506412" y="1462556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Create Vivado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DC2B8-3E2E-21BA-1F34-0AA433B128BA}"/>
              </a:ext>
            </a:extLst>
          </p:cNvPr>
          <p:cNvSpPr/>
          <p:nvPr/>
        </p:nvSpPr>
        <p:spPr bwMode="auto">
          <a:xfrm>
            <a:off x="509587" y="2659392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Build Bitfile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C9103-87ED-D98F-2CB6-BADE6A40502C}"/>
              </a:ext>
            </a:extLst>
          </p:cNvPr>
          <p:cNvSpPr txBox="1"/>
          <p:nvPr/>
        </p:nvSpPr>
        <p:spPr>
          <a:xfrm>
            <a:off x="3200400" y="1437879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B349-E38A-1792-C760-358D7F729B1A}"/>
              </a:ext>
            </a:extLst>
          </p:cNvPr>
          <p:cNvSpPr txBox="1"/>
          <p:nvPr/>
        </p:nvSpPr>
        <p:spPr>
          <a:xfrm>
            <a:off x="3203575" y="2787115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DD1BC-05AE-4A26-2ABA-1A3B13E23164}"/>
              </a:ext>
            </a:extLst>
          </p:cNvPr>
          <p:cNvSpPr/>
          <p:nvPr/>
        </p:nvSpPr>
        <p:spPr bwMode="auto">
          <a:xfrm>
            <a:off x="12324670" y="2389868"/>
            <a:ext cx="1960562" cy="22534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878B80-9A72-4EA8-C2B5-8FBCAF4B05B4}"/>
              </a:ext>
            </a:extLst>
          </p:cNvPr>
          <p:cNvSpPr/>
          <p:nvPr/>
        </p:nvSpPr>
        <p:spPr bwMode="auto">
          <a:xfrm>
            <a:off x="7709808" y="3819104"/>
            <a:ext cx="1663700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Gathered Deps Folder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B1A3A-726E-BAEA-08FB-F2D86177B0DB}"/>
              </a:ext>
            </a:extLst>
          </p:cNvPr>
          <p:cNvSpPr/>
          <p:nvPr/>
        </p:nvSpPr>
        <p:spPr bwMode="auto">
          <a:xfrm>
            <a:off x="5512708" y="3501464"/>
            <a:ext cx="1498600" cy="87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Dependencies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B1E3DB-3650-D532-F175-E23EDE7E9B03}"/>
              </a:ext>
            </a:extLst>
          </p:cNvPr>
          <p:cNvSpPr/>
          <p:nvPr/>
        </p:nvSpPr>
        <p:spPr bwMode="auto">
          <a:xfrm>
            <a:off x="5498420" y="2381447"/>
            <a:ext cx="1498600" cy="929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HDL 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06177F-415F-389E-D59F-D91F626BD15E}"/>
              </a:ext>
            </a:extLst>
          </p:cNvPr>
          <p:cNvSpPr/>
          <p:nvPr/>
        </p:nvSpPr>
        <p:spPr bwMode="auto">
          <a:xfrm>
            <a:off x="5512708" y="1501832"/>
            <a:ext cx="1498600" cy="713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Project Settings INI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54258F-45DA-12E3-8B84-4AC8790B8CA0}"/>
              </a:ext>
            </a:extLst>
          </p:cNvPr>
          <p:cNvSpPr/>
          <p:nvPr/>
        </p:nvSpPr>
        <p:spPr bwMode="auto">
          <a:xfrm>
            <a:off x="12324670" y="5307510"/>
            <a:ext cx="1960562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FPGA Bitfile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4956BC6-6BE4-724C-BD44-05E464A4DE08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6997020" y="2846367"/>
            <a:ext cx="5327650" cy="67023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0CB7A2-AED4-C5F2-B08D-60B27BB3CF11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 bwMode="auto">
          <a:xfrm flipV="1">
            <a:off x="9373508" y="3516598"/>
            <a:ext cx="2951162" cy="64836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5F6356E-CBA2-7F06-34EA-9F5F6F710D07}"/>
              </a:ext>
            </a:extLst>
          </p:cNvPr>
          <p:cNvCxnSpPr>
            <a:stCxn id="24" idx="3"/>
            <a:endCxn id="23" idx="1"/>
          </p:cNvCxnSpPr>
          <p:nvPr/>
        </p:nvCxnSpPr>
        <p:spPr bwMode="auto">
          <a:xfrm>
            <a:off x="7011308" y="3937664"/>
            <a:ext cx="698500" cy="22729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53161B5-6C08-2813-7B10-B668DA31FB48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 bwMode="auto">
          <a:xfrm>
            <a:off x="13304951" y="4643327"/>
            <a:ext cx="0" cy="6641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739471E-9456-BF52-38CC-FA4333920265}"/>
              </a:ext>
            </a:extLst>
          </p:cNvPr>
          <p:cNvSpPr/>
          <p:nvPr/>
        </p:nvSpPr>
        <p:spPr bwMode="auto">
          <a:xfrm>
            <a:off x="506412" y="2058595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Modify target HDL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B498B49-AA31-5FCF-CC35-EBD59E1F9440}"/>
              </a:ext>
            </a:extLst>
          </p:cNvPr>
          <p:cNvSpPr txBox="1"/>
          <p:nvPr/>
        </p:nvSpPr>
        <p:spPr>
          <a:xfrm>
            <a:off x="3197225" y="2165643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D9F1291-5EB2-CB3B-92E6-C26FCBFC95EC}"/>
              </a:ext>
            </a:extLst>
          </p:cNvPr>
          <p:cNvSpPr/>
          <p:nvPr/>
        </p:nvSpPr>
        <p:spPr bwMode="auto">
          <a:xfrm>
            <a:off x="11568112" y="712369"/>
            <a:ext cx="2478088" cy="356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Source Code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93AC30F-6FB6-E552-3AD1-73681E083B34}"/>
              </a:ext>
            </a:extLst>
          </p:cNvPr>
          <p:cNvSpPr/>
          <p:nvPr/>
        </p:nvSpPr>
        <p:spPr bwMode="auto">
          <a:xfrm>
            <a:off x="11568112" y="1155668"/>
            <a:ext cx="2478088" cy="356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Dependency on Export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17D9A89-AA3E-D63A-2B46-7234BD7828C3}"/>
              </a:ext>
            </a:extLst>
          </p:cNvPr>
          <p:cNvSpPr/>
          <p:nvPr/>
        </p:nvSpPr>
        <p:spPr bwMode="auto">
          <a:xfrm>
            <a:off x="11568112" y="1587708"/>
            <a:ext cx="2478088" cy="356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Object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D816A2F-F04E-2E65-835C-E240A5BCB33B}"/>
              </a:ext>
            </a:extLst>
          </p:cNvPr>
          <p:cNvCxnSpPr>
            <a:cxnSpLocks/>
          </p:cNvCxnSpPr>
          <p:nvPr/>
        </p:nvCxnSpPr>
        <p:spPr bwMode="auto">
          <a:xfrm>
            <a:off x="254000" y="1654019"/>
            <a:ext cx="0" cy="139398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4555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F8F4A-9C9E-D5C4-C7DF-10761D6A8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170B1A41-3DD0-BAA6-3B4B-1603C19B9541}"/>
              </a:ext>
            </a:extLst>
          </p:cNvPr>
          <p:cNvSpPr/>
          <p:nvPr/>
        </p:nvSpPr>
        <p:spPr bwMode="auto">
          <a:xfrm>
            <a:off x="11290300" y="329564"/>
            <a:ext cx="2976562" cy="1714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/>
              <a:t>Legend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4FEB3-0E4C-7D1E-B6EF-95CD2BC1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29565"/>
            <a:ext cx="13542962" cy="691713"/>
          </a:xfrm>
        </p:spPr>
        <p:txBody>
          <a:bodyPr/>
          <a:lstStyle/>
          <a:p>
            <a:r>
              <a:rPr lang="en-US"/>
              <a:t>Tool Flow – New HDL-and-LV Target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0FB957-21C4-1AD5-5698-DCB99690F541}"/>
              </a:ext>
            </a:extLst>
          </p:cNvPr>
          <p:cNvSpPr/>
          <p:nvPr/>
        </p:nvSpPr>
        <p:spPr bwMode="auto">
          <a:xfrm>
            <a:off x="506412" y="1462556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Create Vivado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B96D0-4A62-8196-96C7-01C9854DFE29}"/>
              </a:ext>
            </a:extLst>
          </p:cNvPr>
          <p:cNvSpPr/>
          <p:nvPr/>
        </p:nvSpPr>
        <p:spPr bwMode="auto">
          <a:xfrm>
            <a:off x="509587" y="3760408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Build Bitfile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FF378-E762-46AC-33A7-3E92640ABB6B}"/>
              </a:ext>
            </a:extLst>
          </p:cNvPr>
          <p:cNvSpPr txBox="1"/>
          <p:nvPr/>
        </p:nvSpPr>
        <p:spPr>
          <a:xfrm>
            <a:off x="3200400" y="1437879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EA5C1-321F-7154-4C13-FA68331035DD}"/>
              </a:ext>
            </a:extLst>
          </p:cNvPr>
          <p:cNvSpPr txBox="1"/>
          <p:nvPr/>
        </p:nvSpPr>
        <p:spPr>
          <a:xfrm>
            <a:off x="3203575" y="3888131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13E431-4194-1358-FFF3-C1E1CA643C20}"/>
              </a:ext>
            </a:extLst>
          </p:cNvPr>
          <p:cNvSpPr/>
          <p:nvPr/>
        </p:nvSpPr>
        <p:spPr bwMode="auto">
          <a:xfrm>
            <a:off x="12324670" y="2389868"/>
            <a:ext cx="1960562" cy="22534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9197E3-0FC8-FF3A-6CE5-2B3CCD675611}"/>
              </a:ext>
            </a:extLst>
          </p:cNvPr>
          <p:cNvSpPr/>
          <p:nvPr/>
        </p:nvSpPr>
        <p:spPr bwMode="auto">
          <a:xfrm>
            <a:off x="7709808" y="3819104"/>
            <a:ext cx="1663700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Gathered Deps Folder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CBEF23-334A-F6E5-AD46-3580706DF8A1}"/>
              </a:ext>
            </a:extLst>
          </p:cNvPr>
          <p:cNvSpPr/>
          <p:nvPr/>
        </p:nvSpPr>
        <p:spPr bwMode="auto">
          <a:xfrm>
            <a:off x="5512708" y="3501464"/>
            <a:ext cx="1498600" cy="87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Dependencies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E2E34B-830B-58CE-051A-B82060758D5B}"/>
              </a:ext>
            </a:extLst>
          </p:cNvPr>
          <p:cNvSpPr/>
          <p:nvPr/>
        </p:nvSpPr>
        <p:spPr bwMode="auto">
          <a:xfrm>
            <a:off x="5498420" y="2381447"/>
            <a:ext cx="1498600" cy="929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HDL 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CC3EE1-453D-873B-AD7A-C6B83EDFCCE4}"/>
              </a:ext>
            </a:extLst>
          </p:cNvPr>
          <p:cNvSpPr/>
          <p:nvPr/>
        </p:nvSpPr>
        <p:spPr bwMode="auto">
          <a:xfrm>
            <a:off x="5512708" y="1501832"/>
            <a:ext cx="1498600" cy="713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Project Settings INI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322942-C62F-2E11-4343-8EACF36D5C8A}"/>
              </a:ext>
            </a:extLst>
          </p:cNvPr>
          <p:cNvSpPr/>
          <p:nvPr/>
        </p:nvSpPr>
        <p:spPr bwMode="auto">
          <a:xfrm>
            <a:off x="12324670" y="5307510"/>
            <a:ext cx="1960562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FPGA Bitfile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794BB8B-D9D8-D4F7-6D76-F4E566F2A80A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6997020" y="2846367"/>
            <a:ext cx="5327650" cy="67023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21A0C53-3804-4175-AC76-0DBA11A70D35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 bwMode="auto">
          <a:xfrm flipV="1">
            <a:off x="9373508" y="3516598"/>
            <a:ext cx="2951162" cy="64836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23C65EC-E6E2-E6CB-D2E8-BDA80603C55D}"/>
              </a:ext>
            </a:extLst>
          </p:cNvPr>
          <p:cNvCxnSpPr>
            <a:stCxn id="24" idx="3"/>
            <a:endCxn id="23" idx="1"/>
          </p:cNvCxnSpPr>
          <p:nvPr/>
        </p:nvCxnSpPr>
        <p:spPr bwMode="auto">
          <a:xfrm>
            <a:off x="7011308" y="3937664"/>
            <a:ext cx="698500" cy="22729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E42A4404-9264-DD14-D416-288659E9D899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 bwMode="auto">
          <a:xfrm>
            <a:off x="13304951" y="4643327"/>
            <a:ext cx="0" cy="6641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DE240-A70B-EBAA-653F-A6ACE9A942DD}"/>
              </a:ext>
            </a:extLst>
          </p:cNvPr>
          <p:cNvSpPr/>
          <p:nvPr/>
        </p:nvSpPr>
        <p:spPr bwMode="auto">
          <a:xfrm>
            <a:off x="506412" y="2058595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Modify target HDL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CF99BD-7453-3141-A4DA-B73C2903DA1D}"/>
              </a:ext>
            </a:extLst>
          </p:cNvPr>
          <p:cNvSpPr txBox="1"/>
          <p:nvPr/>
        </p:nvSpPr>
        <p:spPr>
          <a:xfrm>
            <a:off x="3197225" y="2165643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5816BA5-E7A2-83A8-6F84-12DF56243EF9}"/>
              </a:ext>
            </a:extLst>
          </p:cNvPr>
          <p:cNvSpPr/>
          <p:nvPr/>
        </p:nvSpPr>
        <p:spPr bwMode="auto">
          <a:xfrm>
            <a:off x="11568112" y="712369"/>
            <a:ext cx="2478088" cy="356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Source Code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E754137-7CAD-B31D-E209-9AC65D2180F8}"/>
              </a:ext>
            </a:extLst>
          </p:cNvPr>
          <p:cNvSpPr/>
          <p:nvPr/>
        </p:nvSpPr>
        <p:spPr bwMode="auto">
          <a:xfrm>
            <a:off x="11568112" y="1155668"/>
            <a:ext cx="2478088" cy="356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Dependency on Export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6946532-3F75-EEFC-14FA-DBAA280837D5}"/>
              </a:ext>
            </a:extLst>
          </p:cNvPr>
          <p:cNvSpPr/>
          <p:nvPr/>
        </p:nvSpPr>
        <p:spPr bwMode="auto">
          <a:xfrm>
            <a:off x="11568112" y="1587708"/>
            <a:ext cx="2478088" cy="356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Object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4D6C19E-8332-5FFE-2CDE-46BDF62F79A3}"/>
              </a:ext>
            </a:extLst>
          </p:cNvPr>
          <p:cNvCxnSpPr>
            <a:cxnSpLocks/>
          </p:cNvCxnSpPr>
          <p:nvPr/>
        </p:nvCxnSpPr>
        <p:spPr bwMode="auto">
          <a:xfrm>
            <a:off x="254000" y="1654019"/>
            <a:ext cx="0" cy="246078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B8EBA38-9C41-3891-767F-583BB5859289}"/>
              </a:ext>
            </a:extLst>
          </p:cNvPr>
          <p:cNvSpPr/>
          <p:nvPr/>
        </p:nvSpPr>
        <p:spPr bwMode="auto">
          <a:xfrm>
            <a:off x="7505020" y="5984578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SubVI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Netlist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87E76D26-DE3C-77FD-2BE5-76F48E60161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 flipV="1">
            <a:off x="9168720" y="3516598"/>
            <a:ext cx="3155950" cy="2824576"/>
          </a:xfrm>
          <a:prstGeom prst="bentConnector3">
            <a:avLst>
              <a:gd name="adj1" fmla="val 52957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F3A286-5B2B-C0CB-D604-B5A87928969A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 bwMode="auto">
          <a:xfrm flipV="1">
            <a:off x="7162120" y="6341174"/>
            <a:ext cx="342900" cy="114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5888F1-5D9F-85EF-283E-54EF5CDF7493}"/>
              </a:ext>
            </a:extLst>
          </p:cNvPr>
          <p:cNvSpPr/>
          <p:nvPr/>
        </p:nvSpPr>
        <p:spPr bwMode="auto">
          <a:xfrm>
            <a:off x="5498420" y="5977442"/>
            <a:ext cx="1663700" cy="750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LabVIEW Project and VIs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AB325-40BC-3785-B01B-B4499B2A17B3}"/>
              </a:ext>
            </a:extLst>
          </p:cNvPr>
          <p:cNvSpPr/>
          <p:nvPr/>
        </p:nvSpPr>
        <p:spPr bwMode="auto">
          <a:xfrm>
            <a:off x="506412" y="2638913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Write subVI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03CB71-C407-B870-0C64-2B33F6FA353A}"/>
              </a:ext>
            </a:extLst>
          </p:cNvPr>
          <p:cNvSpPr/>
          <p:nvPr/>
        </p:nvSpPr>
        <p:spPr bwMode="auto">
          <a:xfrm>
            <a:off x="496208" y="3207390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Add VI Netlist to HDL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5CB33-2975-EC6A-F836-2FE2301BA87B}"/>
              </a:ext>
            </a:extLst>
          </p:cNvPr>
          <p:cNvSpPr txBox="1"/>
          <p:nvPr/>
        </p:nvSpPr>
        <p:spPr>
          <a:xfrm>
            <a:off x="3187021" y="3314438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68911-076F-1E4D-CB26-9D0D9ACE6A9E}"/>
              </a:ext>
            </a:extLst>
          </p:cNvPr>
          <p:cNvSpPr txBox="1"/>
          <p:nvPr/>
        </p:nvSpPr>
        <p:spPr>
          <a:xfrm>
            <a:off x="3187021" y="2740745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</p:spTree>
    <p:extLst>
      <p:ext uri="{BB962C8B-B14F-4D97-AF65-F5344CB8AC3E}">
        <p14:creationId xmlns:p14="http://schemas.microsoft.com/office/powerpoint/2010/main" val="3328026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B98B2-4130-8099-1790-C5E6B501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A6390F-64B8-9E87-1D42-9389D6B4B502}"/>
              </a:ext>
            </a:extLst>
          </p:cNvPr>
          <p:cNvSpPr/>
          <p:nvPr/>
        </p:nvSpPr>
        <p:spPr bwMode="auto">
          <a:xfrm>
            <a:off x="807933" y="2119504"/>
            <a:ext cx="5326167" cy="42261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EC65EC-E6FC-4480-8688-392F0308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Programmable FPGA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2898B-88E8-F7FD-B9D4-0181F4BBB040}"/>
              </a:ext>
            </a:extLst>
          </p:cNvPr>
          <p:cNvSpPr/>
          <p:nvPr/>
        </p:nvSpPr>
        <p:spPr bwMode="auto">
          <a:xfrm>
            <a:off x="1412715" y="2569078"/>
            <a:ext cx="978737" cy="82434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535E66-5277-3CB3-DA50-117B07996F3A}"/>
              </a:ext>
            </a:extLst>
          </p:cNvPr>
          <p:cNvSpPr/>
          <p:nvPr/>
        </p:nvSpPr>
        <p:spPr bwMode="auto">
          <a:xfrm>
            <a:off x="3225465" y="2300967"/>
            <a:ext cx="2626315" cy="386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9DC68F-757B-AF22-1926-F802287CA2E5}"/>
              </a:ext>
            </a:extLst>
          </p:cNvPr>
          <p:cNvSpPr/>
          <p:nvPr/>
        </p:nvSpPr>
        <p:spPr bwMode="auto">
          <a:xfrm>
            <a:off x="408444" y="4244958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643494-1425-56BC-1CB8-F01D62E59FB8}"/>
              </a:ext>
            </a:extLst>
          </p:cNvPr>
          <p:cNvSpPr/>
          <p:nvPr/>
        </p:nvSpPr>
        <p:spPr bwMode="auto">
          <a:xfrm>
            <a:off x="408444" y="5430076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DF11498-8DE4-2EA6-764C-E2360556AF05}"/>
              </a:ext>
            </a:extLst>
          </p:cNvPr>
          <p:cNvCxnSpPr>
            <a:stCxn id="18" idx="3"/>
            <a:endCxn id="16" idx="1"/>
          </p:cNvCxnSpPr>
          <p:nvPr/>
        </p:nvCxnSpPr>
        <p:spPr bwMode="auto">
          <a:xfrm>
            <a:off x="1173673" y="4583195"/>
            <a:ext cx="334055" cy="14606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77314B0-5E2E-37DD-4508-6041E0B860A2}"/>
              </a:ext>
            </a:extLst>
          </p:cNvPr>
          <p:cNvSpPr/>
          <p:nvPr/>
        </p:nvSpPr>
        <p:spPr bwMode="auto">
          <a:xfrm>
            <a:off x="3372327" y="2645658"/>
            <a:ext cx="2352352" cy="217287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VI – Required 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AD1B3DA-1D2B-8007-7C49-F6D389B1B9A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12610" y="3437398"/>
            <a:ext cx="1192601" cy="1291863"/>
          </a:xfrm>
          <a:prstGeom prst="bentConnector3">
            <a:avLst>
              <a:gd name="adj1" fmla="val 27637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E5BE9528-4529-9377-CA47-52EDAC585589}"/>
              </a:ext>
            </a:extLst>
          </p:cNvPr>
          <p:cNvSpPr/>
          <p:nvPr/>
        </p:nvSpPr>
        <p:spPr bwMode="auto">
          <a:xfrm>
            <a:off x="4655917" y="4295646"/>
            <a:ext cx="683036" cy="366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ACCF847-8CB4-A4DA-E954-71937498CC50}"/>
              </a:ext>
            </a:extLst>
          </p:cNvPr>
          <p:cNvSpPr/>
          <p:nvPr/>
        </p:nvSpPr>
        <p:spPr bwMode="auto">
          <a:xfrm>
            <a:off x="2018797" y="4411290"/>
            <a:ext cx="247926" cy="238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A20F93-9D6C-C8E6-F253-655A6AFF6706}"/>
              </a:ext>
            </a:extLst>
          </p:cNvPr>
          <p:cNvSpPr/>
          <p:nvPr/>
        </p:nvSpPr>
        <p:spPr bwMode="auto">
          <a:xfrm>
            <a:off x="2149005" y="4285386"/>
            <a:ext cx="282614" cy="341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780194-27E3-06F6-CACC-72B81C8CC869}"/>
              </a:ext>
            </a:extLst>
          </p:cNvPr>
          <p:cNvSpPr/>
          <p:nvPr/>
        </p:nvSpPr>
        <p:spPr bwMode="auto">
          <a:xfrm>
            <a:off x="2301405" y="4437786"/>
            <a:ext cx="282614" cy="341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7A65FC-FE4F-3CB3-3F1B-620B35CBEB9D}"/>
              </a:ext>
            </a:extLst>
          </p:cNvPr>
          <p:cNvSpPr/>
          <p:nvPr/>
        </p:nvSpPr>
        <p:spPr bwMode="auto">
          <a:xfrm>
            <a:off x="4877698" y="3011860"/>
            <a:ext cx="558505" cy="824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/>
              <a:t>IPIN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69B0F49-A8C9-C687-920D-20C6D56B4C2B}"/>
              </a:ext>
            </a:extLst>
          </p:cNvPr>
          <p:cNvSpPr/>
          <p:nvPr/>
        </p:nvSpPr>
        <p:spPr bwMode="auto">
          <a:xfrm>
            <a:off x="2014002" y="4818817"/>
            <a:ext cx="247926" cy="238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94C85A-3043-5DB4-952F-521C46AF34AD}"/>
              </a:ext>
            </a:extLst>
          </p:cNvPr>
          <p:cNvSpPr/>
          <p:nvPr/>
        </p:nvSpPr>
        <p:spPr bwMode="auto">
          <a:xfrm>
            <a:off x="3372326" y="5067212"/>
            <a:ext cx="2352351" cy="91502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58026-3464-C739-5FB4-10B2AB4E7C2E}"/>
              </a:ext>
            </a:extLst>
          </p:cNvPr>
          <p:cNvSpPr/>
          <p:nvPr/>
        </p:nvSpPr>
        <p:spPr bwMode="auto">
          <a:xfrm>
            <a:off x="3524632" y="5360550"/>
            <a:ext cx="2067841" cy="5192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Custom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1D4486-14F9-E78E-14C9-466BC55BB6EA}"/>
              </a:ext>
            </a:extLst>
          </p:cNvPr>
          <p:cNvSpPr/>
          <p:nvPr/>
        </p:nvSpPr>
        <p:spPr bwMode="auto">
          <a:xfrm>
            <a:off x="4813718" y="5420551"/>
            <a:ext cx="683036" cy="3665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5AFD90D-C2AF-B43C-72B9-6A173B53E2C4}"/>
              </a:ext>
            </a:extLst>
          </p:cNvPr>
          <p:cNvCxnSpPr>
            <a:cxnSpLocks/>
            <a:stCxn id="92" idx="2"/>
            <a:endCxn id="45" idx="0"/>
          </p:cNvCxnSpPr>
          <p:nvPr/>
        </p:nvCxnSpPr>
        <p:spPr bwMode="auto">
          <a:xfrm rot="16200000" flipH="1">
            <a:off x="4697167" y="4962481"/>
            <a:ext cx="758337" cy="157801"/>
          </a:xfrm>
          <a:prstGeom prst="bentConnector3">
            <a:avLst>
              <a:gd name="adj1" fmla="val 39038"/>
            </a:avLst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245A467B-0452-5DCF-0BEB-986D10A46462}"/>
              </a:ext>
            </a:extLst>
          </p:cNvPr>
          <p:cNvSpPr txBox="1"/>
          <p:nvPr/>
        </p:nvSpPr>
        <p:spPr>
          <a:xfrm>
            <a:off x="749275" y="1559412"/>
            <a:ext cx="1295400" cy="47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Today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B14D6F6-93EC-F53A-93E3-0D81E17FA5D2}"/>
              </a:ext>
            </a:extLst>
          </p:cNvPr>
          <p:cNvSpPr/>
          <p:nvPr/>
        </p:nvSpPr>
        <p:spPr bwMode="auto">
          <a:xfrm>
            <a:off x="12437117" y="825055"/>
            <a:ext cx="355245" cy="3357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D081939-324D-E8AC-5CCC-0C0B212E8682}"/>
              </a:ext>
            </a:extLst>
          </p:cNvPr>
          <p:cNvSpPr/>
          <p:nvPr/>
        </p:nvSpPr>
        <p:spPr bwMode="auto">
          <a:xfrm>
            <a:off x="12437117" y="1245154"/>
            <a:ext cx="355245" cy="3357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09E01BF-EE29-71CE-5BE2-214822CEE4AE}"/>
              </a:ext>
            </a:extLst>
          </p:cNvPr>
          <p:cNvSpPr/>
          <p:nvPr/>
        </p:nvSpPr>
        <p:spPr bwMode="auto">
          <a:xfrm>
            <a:off x="12436927" y="413260"/>
            <a:ext cx="355245" cy="335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CDDBBFC-13A8-B92F-4B83-514641E32EE4}"/>
              </a:ext>
            </a:extLst>
          </p:cNvPr>
          <p:cNvSpPr txBox="1"/>
          <p:nvPr/>
        </p:nvSpPr>
        <p:spPr>
          <a:xfrm>
            <a:off x="12794419" y="853788"/>
            <a:ext cx="168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Fixed logic HDL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6DB28E8-0895-383C-362D-CDBA77ADA39A}"/>
              </a:ext>
            </a:extLst>
          </p:cNvPr>
          <p:cNvSpPr txBox="1"/>
          <p:nvPr/>
        </p:nvSpPr>
        <p:spPr>
          <a:xfrm>
            <a:off x="12794419" y="459337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LV generated HDL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86909B3-D257-74F4-28C9-A206CAFCD046}"/>
              </a:ext>
            </a:extLst>
          </p:cNvPr>
          <p:cNvSpPr txBox="1"/>
          <p:nvPr/>
        </p:nvSpPr>
        <p:spPr>
          <a:xfrm>
            <a:off x="12794419" y="1278139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User custom HDL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BC63684-3928-1A33-CB2F-7776334E14A7}"/>
              </a:ext>
            </a:extLst>
          </p:cNvPr>
          <p:cNvSpPr txBox="1"/>
          <p:nvPr/>
        </p:nvSpPr>
        <p:spPr>
          <a:xfrm>
            <a:off x="472500" y="6418079"/>
            <a:ext cx="5653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Custom HDL via CLIP and IPIN plugins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Custom HDL only accessed through LV 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1C8766E-84A0-48E2-62B2-4BA744287F20}"/>
              </a:ext>
            </a:extLst>
          </p:cNvPr>
          <p:cNvSpPr/>
          <p:nvPr/>
        </p:nvSpPr>
        <p:spPr bwMode="auto">
          <a:xfrm>
            <a:off x="3499188" y="3014022"/>
            <a:ext cx="1195640" cy="822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B657BFF-92D6-11E6-700C-FF31A2AB8388}"/>
              </a:ext>
            </a:extLst>
          </p:cNvPr>
          <p:cNvCxnSpPr>
            <a:cxnSpLocks/>
            <a:stCxn id="9" idx="1"/>
            <a:endCxn id="19" idx="3"/>
          </p:cNvCxnSpPr>
          <p:nvPr/>
        </p:nvCxnSpPr>
        <p:spPr bwMode="auto">
          <a:xfrm rot="10800000" flipV="1">
            <a:off x="1173674" y="5620181"/>
            <a:ext cx="2350959" cy="14813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D8AB624-CC97-5642-28D8-4AC77973D8DB}"/>
              </a:ext>
            </a:extLst>
          </p:cNvPr>
          <p:cNvSpPr/>
          <p:nvPr/>
        </p:nvSpPr>
        <p:spPr bwMode="auto">
          <a:xfrm>
            <a:off x="6950940" y="2086080"/>
            <a:ext cx="7539760" cy="4226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6308EF4-9668-BF5B-8B8A-FCA51BDA9615}"/>
              </a:ext>
            </a:extLst>
          </p:cNvPr>
          <p:cNvSpPr/>
          <p:nvPr/>
        </p:nvSpPr>
        <p:spPr bwMode="auto">
          <a:xfrm>
            <a:off x="7555722" y="2535654"/>
            <a:ext cx="978737" cy="82434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2AF79C0-DECE-752F-AFD8-31B91C9BFCA6}"/>
              </a:ext>
            </a:extLst>
          </p:cNvPr>
          <p:cNvSpPr/>
          <p:nvPr/>
        </p:nvSpPr>
        <p:spPr bwMode="auto">
          <a:xfrm>
            <a:off x="9265958" y="2316577"/>
            <a:ext cx="2319245" cy="2571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Custom HDL Region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62064E-814E-615A-F09A-CA10F0D58C85}"/>
              </a:ext>
            </a:extLst>
          </p:cNvPr>
          <p:cNvSpPr/>
          <p:nvPr/>
        </p:nvSpPr>
        <p:spPr bwMode="auto">
          <a:xfrm>
            <a:off x="11853199" y="2267829"/>
            <a:ext cx="2319246" cy="3686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53F63D3-C64B-3500-8B99-8649EF5AD0CF}"/>
              </a:ext>
            </a:extLst>
          </p:cNvPr>
          <p:cNvSpPr/>
          <p:nvPr/>
        </p:nvSpPr>
        <p:spPr bwMode="auto">
          <a:xfrm>
            <a:off x="6551451" y="4211534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78F12DD-DEFB-6EDA-E737-0F5FBA505CF0}"/>
              </a:ext>
            </a:extLst>
          </p:cNvPr>
          <p:cNvSpPr/>
          <p:nvPr/>
        </p:nvSpPr>
        <p:spPr bwMode="auto">
          <a:xfrm>
            <a:off x="6551451" y="5396652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E00C2D3-E539-5097-0733-1757BDCA5E58}"/>
              </a:ext>
            </a:extLst>
          </p:cNvPr>
          <p:cNvSpPr/>
          <p:nvPr/>
        </p:nvSpPr>
        <p:spPr bwMode="auto">
          <a:xfrm>
            <a:off x="12000060" y="2645659"/>
            <a:ext cx="1997426" cy="315021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VI – Optional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179553C-E621-32EF-3620-ED4784B1C33D}"/>
              </a:ext>
            </a:extLst>
          </p:cNvPr>
          <p:cNvSpPr/>
          <p:nvPr/>
        </p:nvSpPr>
        <p:spPr bwMode="auto">
          <a:xfrm>
            <a:off x="9450153" y="2871013"/>
            <a:ext cx="936214" cy="600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Host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5965D8D-AF2E-4A88-EF2A-DEC9DA00132F}"/>
              </a:ext>
            </a:extLst>
          </p:cNvPr>
          <p:cNvCxnSpPr>
            <a:cxnSpLocks/>
            <a:stCxn id="77" idx="3"/>
            <a:endCxn id="90" idx="1"/>
          </p:cNvCxnSpPr>
          <p:nvPr/>
        </p:nvCxnSpPr>
        <p:spPr bwMode="auto">
          <a:xfrm>
            <a:off x="8415964" y="4695837"/>
            <a:ext cx="3706618" cy="523924"/>
          </a:xfrm>
          <a:prstGeom prst="bentConnector3">
            <a:avLst>
              <a:gd name="adj1" fmla="val 10940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2E6A1873-2462-640F-0743-E98E1489987B}"/>
              </a:ext>
            </a:extLst>
          </p:cNvPr>
          <p:cNvCxnSpPr>
            <a:cxnSpLocks/>
            <a:stCxn id="74" idx="1"/>
            <a:endCxn id="79" idx="3"/>
          </p:cNvCxnSpPr>
          <p:nvPr/>
        </p:nvCxnSpPr>
        <p:spPr bwMode="auto">
          <a:xfrm rot="10800000" flipV="1">
            <a:off x="7316680" y="3602291"/>
            <a:ext cx="1949278" cy="2132597"/>
          </a:xfrm>
          <a:prstGeom prst="bentConnector3">
            <a:avLst>
              <a:gd name="adj1" fmla="val 8573"/>
            </a:avLst>
          </a:prstGeom>
          <a:solidFill>
            <a:schemeClr val="accent1"/>
          </a:solidFill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EDB3F33-C921-8E32-1316-616FCA32CDC7}"/>
              </a:ext>
            </a:extLst>
          </p:cNvPr>
          <p:cNvCxnSpPr>
            <a:cxnSpLocks/>
            <a:stCxn id="89" idx="3"/>
            <a:endCxn id="91" idx="1"/>
          </p:cNvCxnSpPr>
          <p:nvPr/>
        </p:nvCxnSpPr>
        <p:spPr bwMode="auto">
          <a:xfrm flipV="1">
            <a:off x="11440181" y="3426667"/>
            <a:ext cx="670090" cy="10843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F3C5B18-31B1-66C6-A0D7-6103C611113D}"/>
              </a:ext>
            </a:extLst>
          </p:cNvPr>
          <p:cNvSpPr/>
          <p:nvPr/>
        </p:nvSpPr>
        <p:spPr bwMode="auto">
          <a:xfrm>
            <a:off x="10503967" y="3372064"/>
            <a:ext cx="936214" cy="3260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800A465-078F-8E30-BF83-228C106531D8}"/>
              </a:ext>
            </a:extLst>
          </p:cNvPr>
          <p:cNvSpPr/>
          <p:nvPr/>
        </p:nvSpPr>
        <p:spPr bwMode="auto">
          <a:xfrm>
            <a:off x="12122582" y="4888007"/>
            <a:ext cx="1195640" cy="663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94FBE04-4309-7DAA-3823-44C977C2BA70}"/>
              </a:ext>
            </a:extLst>
          </p:cNvPr>
          <p:cNvSpPr/>
          <p:nvPr/>
        </p:nvSpPr>
        <p:spPr bwMode="auto">
          <a:xfrm>
            <a:off x="12110271" y="3263626"/>
            <a:ext cx="936213" cy="326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33DC87E-C61A-D804-581C-4EA9A725B56C}"/>
              </a:ext>
            </a:extLst>
          </p:cNvPr>
          <p:cNvSpPr/>
          <p:nvPr/>
        </p:nvSpPr>
        <p:spPr bwMode="auto">
          <a:xfrm>
            <a:off x="8161804" y="4377866"/>
            <a:ext cx="247926" cy="238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6F2DF5F-A969-0CEF-C9BA-52DA32A35A17}"/>
              </a:ext>
            </a:extLst>
          </p:cNvPr>
          <p:cNvSpPr/>
          <p:nvPr/>
        </p:nvSpPr>
        <p:spPr bwMode="auto">
          <a:xfrm>
            <a:off x="8292012" y="4251962"/>
            <a:ext cx="282614" cy="341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A8A7BC-DE67-7E51-A85E-5763BD54C308}"/>
              </a:ext>
            </a:extLst>
          </p:cNvPr>
          <p:cNvSpPr/>
          <p:nvPr/>
        </p:nvSpPr>
        <p:spPr bwMode="auto">
          <a:xfrm>
            <a:off x="8444412" y="4404362"/>
            <a:ext cx="282614" cy="341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B27B6A6-332A-C436-FDA0-EC048782C033}"/>
              </a:ext>
            </a:extLst>
          </p:cNvPr>
          <p:cNvSpPr/>
          <p:nvPr/>
        </p:nvSpPr>
        <p:spPr bwMode="auto">
          <a:xfrm>
            <a:off x="10501886" y="3885398"/>
            <a:ext cx="936214" cy="3260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46B70FE6-9D69-A976-3BEA-9FC8245BCA67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 bwMode="auto">
          <a:xfrm flipV="1">
            <a:off x="11438100" y="3889787"/>
            <a:ext cx="684482" cy="1586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5245702D-8680-1620-FCE6-A22B3578FED0}"/>
              </a:ext>
            </a:extLst>
          </p:cNvPr>
          <p:cNvSpPr/>
          <p:nvPr/>
        </p:nvSpPr>
        <p:spPr bwMode="auto">
          <a:xfrm>
            <a:off x="12122582" y="3726746"/>
            <a:ext cx="936213" cy="326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FF4C5FE-2A5B-E310-E61F-03A8AFCB4109}"/>
              </a:ext>
            </a:extLst>
          </p:cNvPr>
          <p:cNvSpPr/>
          <p:nvPr/>
        </p:nvSpPr>
        <p:spPr bwMode="auto">
          <a:xfrm>
            <a:off x="13224464" y="3429977"/>
            <a:ext cx="558505" cy="824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/>
              <a:t> IPIN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0D56806-417C-B763-FC83-6D926E9CD83C}"/>
              </a:ext>
            </a:extLst>
          </p:cNvPr>
          <p:cNvSpPr/>
          <p:nvPr/>
        </p:nvSpPr>
        <p:spPr bwMode="auto">
          <a:xfrm>
            <a:off x="10492063" y="2856967"/>
            <a:ext cx="956026" cy="331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/>
              <a:t>LV SubVI IP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FC103F0-3A37-75D8-25CE-8D8AAEB86DD6}"/>
              </a:ext>
            </a:extLst>
          </p:cNvPr>
          <p:cNvSpPr/>
          <p:nvPr/>
        </p:nvSpPr>
        <p:spPr bwMode="auto">
          <a:xfrm>
            <a:off x="8157009" y="4785393"/>
            <a:ext cx="247926" cy="238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6FFBAA1-BDDA-7C22-E376-67DE93461B89}"/>
              </a:ext>
            </a:extLst>
          </p:cNvPr>
          <p:cNvSpPr/>
          <p:nvPr/>
        </p:nvSpPr>
        <p:spPr bwMode="auto">
          <a:xfrm>
            <a:off x="10501886" y="4392913"/>
            <a:ext cx="936214" cy="3260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7D777A6D-1A82-185C-056F-06D374F3C4C8}"/>
              </a:ext>
            </a:extLst>
          </p:cNvPr>
          <p:cNvCxnSpPr>
            <a:cxnSpLocks/>
            <a:stCxn id="103" idx="3"/>
            <a:endCxn id="105" idx="1"/>
          </p:cNvCxnSpPr>
          <p:nvPr/>
        </p:nvCxnSpPr>
        <p:spPr bwMode="auto">
          <a:xfrm flipV="1">
            <a:off x="11438100" y="4397302"/>
            <a:ext cx="684482" cy="1586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57C60B3-8890-4338-D7DD-4CF23F468D40}"/>
              </a:ext>
            </a:extLst>
          </p:cNvPr>
          <p:cNvSpPr/>
          <p:nvPr/>
        </p:nvSpPr>
        <p:spPr bwMode="auto">
          <a:xfrm>
            <a:off x="12122582" y="4234261"/>
            <a:ext cx="936213" cy="326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468A389-0335-AB62-9B94-BBBD6431989D}"/>
              </a:ext>
            </a:extLst>
          </p:cNvPr>
          <p:cNvSpPr txBox="1"/>
          <p:nvPr/>
        </p:nvSpPr>
        <p:spPr>
          <a:xfrm>
            <a:off x="6880075" y="1559412"/>
            <a:ext cx="1295400" cy="47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Future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DE4D62D-54BD-8679-1582-65086665D385}"/>
              </a:ext>
            </a:extLst>
          </p:cNvPr>
          <p:cNvSpPr txBox="1"/>
          <p:nvPr/>
        </p:nvSpPr>
        <p:spPr>
          <a:xfrm>
            <a:off x="6673054" y="6406512"/>
            <a:ext cx="7657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Top Level HDL can be customized (replaces CLIP)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HDL-only workflows enabled by new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Hybrid HDL-LV workflows improved by new interfaces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41FC936-623A-7AF5-5CBC-14D6103BAD3D}"/>
              </a:ext>
            </a:extLst>
          </p:cNvPr>
          <p:cNvCxnSpPr>
            <a:stCxn id="78" idx="3"/>
            <a:endCxn id="77" idx="1"/>
          </p:cNvCxnSpPr>
          <p:nvPr/>
        </p:nvCxnSpPr>
        <p:spPr bwMode="auto">
          <a:xfrm>
            <a:off x="7316680" y="4549771"/>
            <a:ext cx="334055" cy="14606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9A8E4E77-DFE3-12F7-7863-74CBDEB8C50F}"/>
              </a:ext>
            </a:extLst>
          </p:cNvPr>
          <p:cNvCxnSpPr>
            <a:cxnSpLocks/>
            <a:stCxn id="83" idx="1"/>
            <a:endCxn id="93" idx="3"/>
          </p:cNvCxnSpPr>
          <p:nvPr/>
        </p:nvCxnSpPr>
        <p:spPr bwMode="auto">
          <a:xfrm rot="10800000" flipV="1">
            <a:off x="8409731" y="3171016"/>
            <a:ext cx="1040423" cy="1325874"/>
          </a:xfrm>
          <a:prstGeom prst="bentConnector3">
            <a:avLst>
              <a:gd name="adj1" fmla="val 5000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08FCEE5-87C6-61C7-C0B1-D041BD5F1C8B}"/>
              </a:ext>
            </a:extLst>
          </p:cNvPr>
          <p:cNvSpPr/>
          <p:nvPr/>
        </p:nvSpPr>
        <p:spPr bwMode="auto">
          <a:xfrm>
            <a:off x="7555722" y="3448832"/>
            <a:ext cx="978737" cy="169627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D03E379-DA00-FC91-8DFD-6653D5D25828}"/>
              </a:ext>
            </a:extLst>
          </p:cNvPr>
          <p:cNvSpPr/>
          <p:nvPr/>
        </p:nvSpPr>
        <p:spPr bwMode="auto">
          <a:xfrm>
            <a:off x="7650735" y="4357600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F2301E-AFDB-483D-C9A1-BE1197BC25B8}"/>
              </a:ext>
            </a:extLst>
          </p:cNvPr>
          <p:cNvSpPr/>
          <p:nvPr/>
        </p:nvSpPr>
        <p:spPr bwMode="auto">
          <a:xfrm>
            <a:off x="1412715" y="3482256"/>
            <a:ext cx="978737" cy="169627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BE3CA8-62D3-F2C6-E76D-B6D92ABCB2D6}"/>
              </a:ext>
            </a:extLst>
          </p:cNvPr>
          <p:cNvSpPr/>
          <p:nvPr/>
        </p:nvSpPr>
        <p:spPr bwMode="auto">
          <a:xfrm>
            <a:off x="1507728" y="4391024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</p:spTree>
    <p:extLst>
      <p:ext uri="{BB962C8B-B14F-4D97-AF65-F5344CB8AC3E}">
        <p14:creationId xmlns:p14="http://schemas.microsoft.com/office/powerpoint/2010/main" val="187088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5FEE2-C957-2821-87B4-E4E57C10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A0C53C-7869-B34B-B837-1EDBB925007B}"/>
              </a:ext>
            </a:extLst>
          </p:cNvPr>
          <p:cNvSpPr/>
          <p:nvPr/>
        </p:nvSpPr>
        <p:spPr bwMode="auto">
          <a:xfrm>
            <a:off x="642833" y="836804"/>
            <a:ext cx="5326167" cy="422613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D97F43-30F9-5AEF-CC4E-523541E90E87}"/>
              </a:ext>
            </a:extLst>
          </p:cNvPr>
          <p:cNvSpPr/>
          <p:nvPr/>
        </p:nvSpPr>
        <p:spPr bwMode="auto">
          <a:xfrm>
            <a:off x="1247615" y="1286378"/>
            <a:ext cx="978737" cy="82434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928B7F-D0E5-5E6F-0035-E09F5135B1CC}"/>
              </a:ext>
            </a:extLst>
          </p:cNvPr>
          <p:cNvSpPr/>
          <p:nvPr/>
        </p:nvSpPr>
        <p:spPr bwMode="auto">
          <a:xfrm>
            <a:off x="3060365" y="1018267"/>
            <a:ext cx="2626315" cy="38632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1A34D1-2851-78AA-535A-0ECAD1801379}"/>
              </a:ext>
            </a:extLst>
          </p:cNvPr>
          <p:cNvSpPr/>
          <p:nvPr/>
        </p:nvSpPr>
        <p:spPr bwMode="auto">
          <a:xfrm>
            <a:off x="243344" y="2962258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A85934-7AE9-9184-57F8-E11AD267CE4E}"/>
              </a:ext>
            </a:extLst>
          </p:cNvPr>
          <p:cNvSpPr/>
          <p:nvPr/>
        </p:nvSpPr>
        <p:spPr bwMode="auto">
          <a:xfrm>
            <a:off x="243344" y="4147376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4813388-82CD-A845-8FCD-C468A2390691}"/>
              </a:ext>
            </a:extLst>
          </p:cNvPr>
          <p:cNvCxnSpPr>
            <a:stCxn id="18" idx="3"/>
            <a:endCxn id="16" idx="1"/>
          </p:cNvCxnSpPr>
          <p:nvPr/>
        </p:nvCxnSpPr>
        <p:spPr bwMode="auto">
          <a:xfrm>
            <a:off x="1008573" y="3300495"/>
            <a:ext cx="334055" cy="14606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899827C-C2DF-E0E9-6504-19A5912F9DB7}"/>
              </a:ext>
            </a:extLst>
          </p:cNvPr>
          <p:cNvSpPr/>
          <p:nvPr/>
        </p:nvSpPr>
        <p:spPr bwMode="auto">
          <a:xfrm>
            <a:off x="3207227" y="1362958"/>
            <a:ext cx="2352352" cy="2172873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VI – Required 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7D33223-C311-635C-CD43-2BC6A5C78BE0}"/>
              </a:ext>
            </a:extLst>
          </p:cNvPr>
          <p:cNvCxnSpPr>
            <a:cxnSpLocks/>
          </p:cNvCxnSpPr>
          <p:nvPr/>
        </p:nvCxnSpPr>
        <p:spPr bwMode="auto">
          <a:xfrm flipV="1">
            <a:off x="2247510" y="2154698"/>
            <a:ext cx="1192601" cy="1291863"/>
          </a:xfrm>
          <a:prstGeom prst="bentConnector3">
            <a:avLst>
              <a:gd name="adj1" fmla="val 27637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517DDED-3329-1866-1C0A-364C36A8B4AA}"/>
              </a:ext>
            </a:extLst>
          </p:cNvPr>
          <p:cNvSpPr/>
          <p:nvPr/>
        </p:nvSpPr>
        <p:spPr bwMode="auto">
          <a:xfrm>
            <a:off x="4490817" y="3012946"/>
            <a:ext cx="683036" cy="3665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6B00AD-303B-734B-FAE5-336ADDFE915A}"/>
              </a:ext>
            </a:extLst>
          </p:cNvPr>
          <p:cNvSpPr/>
          <p:nvPr/>
        </p:nvSpPr>
        <p:spPr bwMode="auto">
          <a:xfrm>
            <a:off x="1853697" y="3128590"/>
            <a:ext cx="247926" cy="238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3A87E8-6974-C3D5-2D99-5E47DC0A821B}"/>
              </a:ext>
            </a:extLst>
          </p:cNvPr>
          <p:cNvSpPr/>
          <p:nvPr/>
        </p:nvSpPr>
        <p:spPr bwMode="auto">
          <a:xfrm>
            <a:off x="1983905" y="3002686"/>
            <a:ext cx="282614" cy="341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7C3CF9-D394-A975-3129-B83CB21DC8C9}"/>
              </a:ext>
            </a:extLst>
          </p:cNvPr>
          <p:cNvSpPr/>
          <p:nvPr/>
        </p:nvSpPr>
        <p:spPr bwMode="auto">
          <a:xfrm>
            <a:off x="2136305" y="3155086"/>
            <a:ext cx="282614" cy="341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E207D6D-F57A-6E43-0792-670792066083}"/>
              </a:ext>
            </a:extLst>
          </p:cNvPr>
          <p:cNvSpPr/>
          <p:nvPr/>
        </p:nvSpPr>
        <p:spPr bwMode="auto">
          <a:xfrm>
            <a:off x="4712598" y="1729160"/>
            <a:ext cx="558505" cy="824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/>
              <a:t>IPIN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C4AEC8C-4FB7-B6B9-01C2-328E93BB709A}"/>
              </a:ext>
            </a:extLst>
          </p:cNvPr>
          <p:cNvSpPr/>
          <p:nvPr/>
        </p:nvSpPr>
        <p:spPr bwMode="auto">
          <a:xfrm>
            <a:off x="1848902" y="3536117"/>
            <a:ext cx="247926" cy="238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C58E3A-A2C6-C673-62BD-181E8FB42A5C}"/>
              </a:ext>
            </a:extLst>
          </p:cNvPr>
          <p:cNvSpPr/>
          <p:nvPr/>
        </p:nvSpPr>
        <p:spPr bwMode="auto">
          <a:xfrm>
            <a:off x="3207226" y="3784512"/>
            <a:ext cx="2352351" cy="91502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893B1C-1586-DB0D-95E2-4D53FB2A4A73}"/>
              </a:ext>
            </a:extLst>
          </p:cNvPr>
          <p:cNvSpPr/>
          <p:nvPr/>
        </p:nvSpPr>
        <p:spPr bwMode="auto">
          <a:xfrm>
            <a:off x="3359532" y="4077850"/>
            <a:ext cx="2067841" cy="5192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Custom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E241F7-3210-CC9B-D3C3-A1F6F7CAB9BE}"/>
              </a:ext>
            </a:extLst>
          </p:cNvPr>
          <p:cNvSpPr/>
          <p:nvPr/>
        </p:nvSpPr>
        <p:spPr bwMode="auto">
          <a:xfrm>
            <a:off x="4648618" y="4137851"/>
            <a:ext cx="683036" cy="3665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10984F2-C12D-B2A4-0FB7-06B00A1392B7}"/>
              </a:ext>
            </a:extLst>
          </p:cNvPr>
          <p:cNvCxnSpPr>
            <a:cxnSpLocks/>
            <a:stCxn id="92" idx="2"/>
            <a:endCxn id="45" idx="0"/>
          </p:cNvCxnSpPr>
          <p:nvPr/>
        </p:nvCxnSpPr>
        <p:spPr bwMode="auto">
          <a:xfrm rot="16200000" flipH="1">
            <a:off x="4532067" y="3679781"/>
            <a:ext cx="758337" cy="157801"/>
          </a:xfrm>
          <a:prstGeom prst="bentConnector3">
            <a:avLst>
              <a:gd name="adj1" fmla="val 39038"/>
            </a:avLst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90C842A-3736-C7FB-56D0-B52A9081A382}"/>
              </a:ext>
            </a:extLst>
          </p:cNvPr>
          <p:cNvSpPr txBox="1"/>
          <p:nvPr/>
        </p:nvSpPr>
        <p:spPr>
          <a:xfrm>
            <a:off x="584174" y="276712"/>
            <a:ext cx="510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Traditional NI FPGA Architecture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0F21055-BE4E-D4F6-D8A1-734B11EF98E0}"/>
              </a:ext>
            </a:extLst>
          </p:cNvPr>
          <p:cNvSpPr/>
          <p:nvPr/>
        </p:nvSpPr>
        <p:spPr bwMode="auto">
          <a:xfrm>
            <a:off x="8139613" y="5330208"/>
            <a:ext cx="355245" cy="3357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E968AA5-5DE6-FF5D-E5D2-E8EF8C5CB2AC}"/>
              </a:ext>
            </a:extLst>
          </p:cNvPr>
          <p:cNvSpPr/>
          <p:nvPr/>
        </p:nvSpPr>
        <p:spPr bwMode="auto">
          <a:xfrm>
            <a:off x="12057027" y="5324321"/>
            <a:ext cx="355245" cy="3357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761000B-E760-6CFA-2493-EB7D521B66C8}"/>
              </a:ext>
            </a:extLst>
          </p:cNvPr>
          <p:cNvSpPr/>
          <p:nvPr/>
        </p:nvSpPr>
        <p:spPr bwMode="auto">
          <a:xfrm>
            <a:off x="9976577" y="5321537"/>
            <a:ext cx="355245" cy="335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42A6AA3-69A1-B0B7-0023-23C06F551C0C}"/>
              </a:ext>
            </a:extLst>
          </p:cNvPr>
          <p:cNvSpPr txBox="1"/>
          <p:nvPr/>
        </p:nvSpPr>
        <p:spPr>
          <a:xfrm>
            <a:off x="8496915" y="5358941"/>
            <a:ext cx="168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Fixed logic HDL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F1CA4FB-C458-EFCC-2D71-927C28D04363}"/>
              </a:ext>
            </a:extLst>
          </p:cNvPr>
          <p:cNvSpPr txBox="1"/>
          <p:nvPr/>
        </p:nvSpPr>
        <p:spPr>
          <a:xfrm>
            <a:off x="10334069" y="5367614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LV generated HDL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9AACEC9-53A1-3D39-F27C-7A19052F4B19}"/>
              </a:ext>
            </a:extLst>
          </p:cNvPr>
          <p:cNvSpPr txBox="1"/>
          <p:nvPr/>
        </p:nvSpPr>
        <p:spPr>
          <a:xfrm>
            <a:off x="12414329" y="5357306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User custom HDL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656D5A3-FA9E-1139-42FA-3DB8666CCB5C}"/>
              </a:ext>
            </a:extLst>
          </p:cNvPr>
          <p:cNvSpPr/>
          <p:nvPr/>
        </p:nvSpPr>
        <p:spPr bwMode="auto">
          <a:xfrm>
            <a:off x="3334088" y="1731322"/>
            <a:ext cx="1195640" cy="822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B30F817-4B5E-CB3A-8EE6-C1E3515704C2}"/>
              </a:ext>
            </a:extLst>
          </p:cNvPr>
          <p:cNvCxnSpPr>
            <a:cxnSpLocks/>
            <a:stCxn id="9" idx="1"/>
            <a:endCxn id="19" idx="3"/>
          </p:cNvCxnSpPr>
          <p:nvPr/>
        </p:nvCxnSpPr>
        <p:spPr bwMode="auto">
          <a:xfrm rot="10800000" flipV="1">
            <a:off x="1008574" y="4337481"/>
            <a:ext cx="2350959" cy="14813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119AE60-85AC-930A-1CC5-AE442FE1C289}"/>
              </a:ext>
            </a:extLst>
          </p:cNvPr>
          <p:cNvSpPr/>
          <p:nvPr/>
        </p:nvSpPr>
        <p:spPr bwMode="auto">
          <a:xfrm>
            <a:off x="6785840" y="803380"/>
            <a:ext cx="7539760" cy="42261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39395E-F4AF-2869-CB40-DA7F06855197}"/>
              </a:ext>
            </a:extLst>
          </p:cNvPr>
          <p:cNvSpPr/>
          <p:nvPr/>
        </p:nvSpPr>
        <p:spPr bwMode="auto">
          <a:xfrm>
            <a:off x="7390622" y="1252954"/>
            <a:ext cx="978737" cy="82434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71F7990-B8E1-9036-763C-3C11FC19FF1C}"/>
              </a:ext>
            </a:extLst>
          </p:cNvPr>
          <p:cNvSpPr/>
          <p:nvPr/>
        </p:nvSpPr>
        <p:spPr bwMode="auto">
          <a:xfrm>
            <a:off x="9100858" y="1033877"/>
            <a:ext cx="2319245" cy="2571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Custom HDL Region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7F4ADD-E9B6-43C5-87A1-D4CC3D3D24CE}"/>
              </a:ext>
            </a:extLst>
          </p:cNvPr>
          <p:cNvSpPr/>
          <p:nvPr/>
        </p:nvSpPr>
        <p:spPr bwMode="auto">
          <a:xfrm>
            <a:off x="11688099" y="985129"/>
            <a:ext cx="2319246" cy="36860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4F9C1AE-81D5-3A10-4239-C86D2CBE7F25}"/>
              </a:ext>
            </a:extLst>
          </p:cNvPr>
          <p:cNvSpPr/>
          <p:nvPr/>
        </p:nvSpPr>
        <p:spPr bwMode="auto">
          <a:xfrm>
            <a:off x="6386351" y="2928834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217435-4138-BC7D-D353-4F788B0290C8}"/>
              </a:ext>
            </a:extLst>
          </p:cNvPr>
          <p:cNvSpPr/>
          <p:nvPr/>
        </p:nvSpPr>
        <p:spPr bwMode="auto">
          <a:xfrm>
            <a:off x="6386351" y="4113952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30BA12-A251-C1B0-9A09-9C1DED1DDB43}"/>
              </a:ext>
            </a:extLst>
          </p:cNvPr>
          <p:cNvSpPr/>
          <p:nvPr/>
        </p:nvSpPr>
        <p:spPr bwMode="auto">
          <a:xfrm>
            <a:off x="11834960" y="1362959"/>
            <a:ext cx="1997426" cy="315021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VI – Optional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FC8E471-1798-C20E-7A30-CF6718C41DEB}"/>
              </a:ext>
            </a:extLst>
          </p:cNvPr>
          <p:cNvSpPr/>
          <p:nvPr/>
        </p:nvSpPr>
        <p:spPr bwMode="auto">
          <a:xfrm>
            <a:off x="9285053" y="1588313"/>
            <a:ext cx="936214" cy="6000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Host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DC23000-BA43-B3C5-C2DD-C01A091A2AF4}"/>
              </a:ext>
            </a:extLst>
          </p:cNvPr>
          <p:cNvCxnSpPr>
            <a:cxnSpLocks/>
            <a:stCxn id="77" idx="3"/>
            <a:endCxn id="90" idx="1"/>
          </p:cNvCxnSpPr>
          <p:nvPr/>
        </p:nvCxnSpPr>
        <p:spPr bwMode="auto">
          <a:xfrm>
            <a:off x="8250864" y="3413137"/>
            <a:ext cx="3706618" cy="523924"/>
          </a:xfrm>
          <a:prstGeom prst="bentConnector3">
            <a:avLst>
              <a:gd name="adj1" fmla="val 10940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60A8C058-FEA7-E2AA-7115-BB66EC03C369}"/>
              </a:ext>
            </a:extLst>
          </p:cNvPr>
          <p:cNvCxnSpPr>
            <a:cxnSpLocks/>
            <a:stCxn id="74" idx="1"/>
            <a:endCxn id="79" idx="3"/>
          </p:cNvCxnSpPr>
          <p:nvPr/>
        </p:nvCxnSpPr>
        <p:spPr bwMode="auto">
          <a:xfrm rot="10800000" flipV="1">
            <a:off x="7151580" y="2319591"/>
            <a:ext cx="1949278" cy="2132597"/>
          </a:xfrm>
          <a:prstGeom prst="bentConnector3">
            <a:avLst>
              <a:gd name="adj1" fmla="val 8573"/>
            </a:avLst>
          </a:prstGeom>
          <a:solidFill>
            <a:schemeClr val="accent1"/>
          </a:solidFill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28077CF4-6DB5-BC25-A26C-E304BE11EFD8}"/>
              </a:ext>
            </a:extLst>
          </p:cNvPr>
          <p:cNvCxnSpPr>
            <a:cxnSpLocks/>
            <a:stCxn id="89" idx="3"/>
            <a:endCxn id="91" idx="1"/>
          </p:cNvCxnSpPr>
          <p:nvPr/>
        </p:nvCxnSpPr>
        <p:spPr bwMode="auto">
          <a:xfrm flipV="1">
            <a:off x="11275081" y="2143967"/>
            <a:ext cx="670090" cy="10843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7DD04C02-C839-EA38-440D-6EE00918E26F}"/>
              </a:ext>
            </a:extLst>
          </p:cNvPr>
          <p:cNvSpPr/>
          <p:nvPr/>
        </p:nvSpPr>
        <p:spPr bwMode="auto">
          <a:xfrm>
            <a:off x="10338867" y="2089364"/>
            <a:ext cx="936214" cy="3260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65450DA-504C-7725-88B5-6935CCC695B3}"/>
              </a:ext>
            </a:extLst>
          </p:cNvPr>
          <p:cNvSpPr/>
          <p:nvPr/>
        </p:nvSpPr>
        <p:spPr bwMode="auto">
          <a:xfrm>
            <a:off x="11957482" y="3605307"/>
            <a:ext cx="1195640" cy="6635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FB9AA26-938E-D42E-74AF-E1806CF5BE52}"/>
              </a:ext>
            </a:extLst>
          </p:cNvPr>
          <p:cNvSpPr/>
          <p:nvPr/>
        </p:nvSpPr>
        <p:spPr bwMode="auto">
          <a:xfrm>
            <a:off x="11945171" y="1980926"/>
            <a:ext cx="936213" cy="326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FC1E8A5-5DF6-D551-4061-959D18F49C7B}"/>
              </a:ext>
            </a:extLst>
          </p:cNvPr>
          <p:cNvSpPr/>
          <p:nvPr/>
        </p:nvSpPr>
        <p:spPr bwMode="auto">
          <a:xfrm>
            <a:off x="7996704" y="3095166"/>
            <a:ext cx="247926" cy="238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E288F5-726B-07F7-FC91-52A7760EBA89}"/>
              </a:ext>
            </a:extLst>
          </p:cNvPr>
          <p:cNvSpPr/>
          <p:nvPr/>
        </p:nvSpPr>
        <p:spPr bwMode="auto">
          <a:xfrm>
            <a:off x="8126912" y="2969262"/>
            <a:ext cx="282614" cy="341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C755A4-4763-65E4-CBCD-C2AB82C23496}"/>
              </a:ext>
            </a:extLst>
          </p:cNvPr>
          <p:cNvSpPr/>
          <p:nvPr/>
        </p:nvSpPr>
        <p:spPr bwMode="auto">
          <a:xfrm>
            <a:off x="8279312" y="3121662"/>
            <a:ext cx="282614" cy="341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88EF2B9-4832-4FF9-0A22-5BCB2CC814E0}"/>
              </a:ext>
            </a:extLst>
          </p:cNvPr>
          <p:cNvSpPr/>
          <p:nvPr/>
        </p:nvSpPr>
        <p:spPr bwMode="auto">
          <a:xfrm>
            <a:off x="10336786" y="2602698"/>
            <a:ext cx="936214" cy="3260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5E4FFF3D-254C-1BEF-7D4F-7F4B72E7473A}"/>
              </a:ext>
            </a:extLst>
          </p:cNvPr>
          <p:cNvCxnSpPr>
            <a:cxnSpLocks/>
            <a:stCxn id="96" idx="3"/>
            <a:endCxn id="98" idx="1"/>
          </p:cNvCxnSpPr>
          <p:nvPr/>
        </p:nvCxnSpPr>
        <p:spPr bwMode="auto">
          <a:xfrm flipV="1">
            <a:off x="11273000" y="2607087"/>
            <a:ext cx="684482" cy="1586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33F6EDE-E7B2-6B9C-728D-454A7F2F30AC}"/>
              </a:ext>
            </a:extLst>
          </p:cNvPr>
          <p:cNvSpPr/>
          <p:nvPr/>
        </p:nvSpPr>
        <p:spPr bwMode="auto">
          <a:xfrm>
            <a:off x="11957482" y="2444046"/>
            <a:ext cx="936213" cy="326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363EF4E-19EB-CA36-0601-30B69F83D880}"/>
              </a:ext>
            </a:extLst>
          </p:cNvPr>
          <p:cNvSpPr/>
          <p:nvPr/>
        </p:nvSpPr>
        <p:spPr bwMode="auto">
          <a:xfrm>
            <a:off x="13059364" y="2147277"/>
            <a:ext cx="558505" cy="82489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/>
              <a:t> IPIN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E25493E-C150-8DB7-4FB8-CBB2C2875DCC}"/>
              </a:ext>
            </a:extLst>
          </p:cNvPr>
          <p:cNvSpPr/>
          <p:nvPr/>
        </p:nvSpPr>
        <p:spPr bwMode="auto">
          <a:xfrm>
            <a:off x="10326963" y="1574267"/>
            <a:ext cx="956026" cy="3315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/>
              <a:t>LV SubVI IP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1B5C81-0D16-EE3A-3D69-C51CDB282739}"/>
              </a:ext>
            </a:extLst>
          </p:cNvPr>
          <p:cNvSpPr/>
          <p:nvPr/>
        </p:nvSpPr>
        <p:spPr bwMode="auto">
          <a:xfrm>
            <a:off x="7991909" y="3502693"/>
            <a:ext cx="247926" cy="23804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A5314AE-282E-D325-360D-C264229B558E}"/>
              </a:ext>
            </a:extLst>
          </p:cNvPr>
          <p:cNvSpPr/>
          <p:nvPr/>
        </p:nvSpPr>
        <p:spPr bwMode="auto">
          <a:xfrm>
            <a:off x="10336786" y="3110213"/>
            <a:ext cx="936214" cy="3260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A3BFE077-B4F9-685A-D845-723DE16D78B9}"/>
              </a:ext>
            </a:extLst>
          </p:cNvPr>
          <p:cNvCxnSpPr>
            <a:cxnSpLocks/>
            <a:stCxn id="103" idx="3"/>
            <a:endCxn id="105" idx="1"/>
          </p:cNvCxnSpPr>
          <p:nvPr/>
        </p:nvCxnSpPr>
        <p:spPr bwMode="auto">
          <a:xfrm flipV="1">
            <a:off x="11273000" y="3114602"/>
            <a:ext cx="684482" cy="15865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0E7587F-84C7-6005-18B3-0B2DD97C9F93}"/>
              </a:ext>
            </a:extLst>
          </p:cNvPr>
          <p:cNvSpPr/>
          <p:nvPr/>
        </p:nvSpPr>
        <p:spPr bwMode="auto">
          <a:xfrm>
            <a:off x="11957482" y="2951561"/>
            <a:ext cx="936213" cy="3260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7B3855C-190B-EA44-4BDB-6CEA1DD869D0}"/>
              </a:ext>
            </a:extLst>
          </p:cNvPr>
          <p:cNvSpPr txBox="1"/>
          <p:nvPr/>
        </p:nvSpPr>
        <p:spPr>
          <a:xfrm>
            <a:off x="6714975" y="276712"/>
            <a:ext cx="5102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New NI FPGA Architecture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C7593C5-8F67-F973-9BEE-F8D7F3B7E4A5}"/>
              </a:ext>
            </a:extLst>
          </p:cNvPr>
          <p:cNvCxnSpPr>
            <a:stCxn id="78" idx="3"/>
            <a:endCxn id="77" idx="1"/>
          </p:cNvCxnSpPr>
          <p:nvPr/>
        </p:nvCxnSpPr>
        <p:spPr bwMode="auto">
          <a:xfrm>
            <a:off x="7151580" y="3267071"/>
            <a:ext cx="334055" cy="146066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9A95ED5E-2998-9AF2-97FE-CACADB661A1F}"/>
              </a:ext>
            </a:extLst>
          </p:cNvPr>
          <p:cNvCxnSpPr>
            <a:cxnSpLocks/>
            <a:stCxn id="83" idx="1"/>
            <a:endCxn id="93" idx="3"/>
          </p:cNvCxnSpPr>
          <p:nvPr/>
        </p:nvCxnSpPr>
        <p:spPr bwMode="auto">
          <a:xfrm rot="10800000" flipV="1">
            <a:off x="8244631" y="1888316"/>
            <a:ext cx="1040423" cy="1325874"/>
          </a:xfrm>
          <a:prstGeom prst="bentConnector3">
            <a:avLst>
              <a:gd name="adj1" fmla="val 5000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B632D8B-3CE4-A9A5-7928-399B7FD9732D}"/>
              </a:ext>
            </a:extLst>
          </p:cNvPr>
          <p:cNvSpPr/>
          <p:nvPr/>
        </p:nvSpPr>
        <p:spPr bwMode="auto">
          <a:xfrm>
            <a:off x="7390622" y="2166132"/>
            <a:ext cx="978737" cy="169627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D666E21-7745-50CA-448B-FA3536BF6A93}"/>
              </a:ext>
            </a:extLst>
          </p:cNvPr>
          <p:cNvSpPr/>
          <p:nvPr/>
        </p:nvSpPr>
        <p:spPr bwMode="auto">
          <a:xfrm>
            <a:off x="7485635" y="3074900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2D1D92-F98C-3C0F-31E6-8E4918E74AB4}"/>
              </a:ext>
            </a:extLst>
          </p:cNvPr>
          <p:cNvSpPr/>
          <p:nvPr/>
        </p:nvSpPr>
        <p:spPr bwMode="auto">
          <a:xfrm>
            <a:off x="1247615" y="2199556"/>
            <a:ext cx="978737" cy="169627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1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E5D7EF-B0D6-735C-93B5-58E43C97EAFD}"/>
              </a:ext>
            </a:extLst>
          </p:cNvPr>
          <p:cNvSpPr/>
          <p:nvPr/>
        </p:nvSpPr>
        <p:spPr bwMode="auto">
          <a:xfrm>
            <a:off x="1342628" y="3108324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45F35-8120-5707-1B48-C86188C7D098}"/>
              </a:ext>
            </a:extLst>
          </p:cNvPr>
          <p:cNvSpPr/>
          <p:nvPr/>
        </p:nvSpPr>
        <p:spPr bwMode="auto">
          <a:xfrm>
            <a:off x="7874001" y="5215772"/>
            <a:ext cx="6451599" cy="565504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29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55442-5BDB-69D7-2921-1EE90933C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B2606C-6293-1843-3391-521B49DFA9E1}"/>
              </a:ext>
            </a:extLst>
          </p:cNvPr>
          <p:cNvSpPr/>
          <p:nvPr/>
        </p:nvSpPr>
        <p:spPr bwMode="auto">
          <a:xfrm>
            <a:off x="378159" y="2884561"/>
            <a:ext cx="3000295" cy="23486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062FF0-5B33-4274-DF38-D033291F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LabVIEW and HDL Workflows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385933-64C4-C9CC-F764-6192FEB1D8A1}"/>
              </a:ext>
            </a:extLst>
          </p:cNvPr>
          <p:cNvSpPr/>
          <p:nvPr/>
        </p:nvSpPr>
        <p:spPr bwMode="auto">
          <a:xfrm>
            <a:off x="864188" y="3334135"/>
            <a:ext cx="501249" cy="159864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265E58-BE8C-D5AF-1FE2-1861C3A53E16}"/>
              </a:ext>
            </a:extLst>
          </p:cNvPr>
          <p:cNvSpPr/>
          <p:nvPr/>
        </p:nvSpPr>
        <p:spPr bwMode="auto">
          <a:xfrm>
            <a:off x="1438391" y="3327835"/>
            <a:ext cx="712450" cy="16049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Custom HDL Region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C15F8A-592C-D784-C5ED-46B528474911}"/>
              </a:ext>
            </a:extLst>
          </p:cNvPr>
          <p:cNvSpPr/>
          <p:nvPr/>
        </p:nvSpPr>
        <p:spPr bwMode="auto">
          <a:xfrm>
            <a:off x="2216683" y="3055417"/>
            <a:ext cx="994390" cy="18773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862F-4D3B-CF9A-0137-1A0D2D9A66C8}"/>
              </a:ext>
            </a:extLst>
          </p:cNvPr>
          <p:cNvSpPr/>
          <p:nvPr/>
        </p:nvSpPr>
        <p:spPr bwMode="auto">
          <a:xfrm>
            <a:off x="172212" y="3425040"/>
            <a:ext cx="53996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F50870-772B-BD9B-E8EA-5030F2F25B7A}"/>
              </a:ext>
            </a:extLst>
          </p:cNvPr>
          <p:cNvSpPr/>
          <p:nvPr/>
        </p:nvSpPr>
        <p:spPr bwMode="auto">
          <a:xfrm>
            <a:off x="184259" y="4185708"/>
            <a:ext cx="53996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F2B839-C79B-3EAC-7BE5-453E241E23E2}"/>
              </a:ext>
            </a:extLst>
          </p:cNvPr>
          <p:cNvSpPr/>
          <p:nvPr/>
        </p:nvSpPr>
        <p:spPr bwMode="auto">
          <a:xfrm>
            <a:off x="2363544" y="3356327"/>
            <a:ext cx="568200" cy="136780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THE VI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0EA068-4593-78FA-7D50-03985D7916C9}"/>
              </a:ext>
            </a:extLst>
          </p:cNvPr>
          <p:cNvSpPr/>
          <p:nvPr/>
        </p:nvSpPr>
        <p:spPr bwMode="auto">
          <a:xfrm>
            <a:off x="12889468" y="2496524"/>
            <a:ext cx="749355" cy="50610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Bitfile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EEC4E0-0B7B-2DA9-A439-90DC8A381482}"/>
              </a:ext>
            </a:extLst>
          </p:cNvPr>
          <p:cNvSpPr/>
          <p:nvPr/>
        </p:nvSpPr>
        <p:spPr bwMode="auto">
          <a:xfrm>
            <a:off x="4600579" y="2467407"/>
            <a:ext cx="1125792" cy="6152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Clone HDL example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AAD1D17-60BF-2CF8-A1DE-0BAECB9A8C2D}"/>
              </a:ext>
            </a:extLst>
          </p:cNvPr>
          <p:cNvSpPr/>
          <p:nvPr/>
        </p:nvSpPr>
        <p:spPr bwMode="auto">
          <a:xfrm>
            <a:off x="5848607" y="2634423"/>
            <a:ext cx="469492" cy="26168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D1C38D-4877-0B48-31C3-1AA6D6A63AE2}"/>
              </a:ext>
            </a:extLst>
          </p:cNvPr>
          <p:cNvSpPr/>
          <p:nvPr/>
        </p:nvSpPr>
        <p:spPr bwMode="auto">
          <a:xfrm>
            <a:off x="6433291" y="2467407"/>
            <a:ext cx="2245191" cy="6152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Author HDL code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1CBE02-BD00-CE33-A7A4-9351AA87A7BF}"/>
              </a:ext>
            </a:extLst>
          </p:cNvPr>
          <p:cNvSpPr/>
          <p:nvPr/>
        </p:nvSpPr>
        <p:spPr bwMode="auto">
          <a:xfrm>
            <a:off x="9535950" y="2467407"/>
            <a:ext cx="2653642" cy="6152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Build bitfile using Vivado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08EB684-6DE4-9C4F-C9D5-FE3A09980BDE}"/>
              </a:ext>
            </a:extLst>
          </p:cNvPr>
          <p:cNvSpPr/>
          <p:nvPr/>
        </p:nvSpPr>
        <p:spPr bwMode="auto">
          <a:xfrm>
            <a:off x="12339798" y="2624776"/>
            <a:ext cx="469492" cy="26168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251F3E-1DA5-B071-AEC9-BDF9D08D9017}"/>
              </a:ext>
            </a:extLst>
          </p:cNvPr>
          <p:cNvSpPr txBox="1"/>
          <p:nvPr/>
        </p:nvSpPr>
        <p:spPr>
          <a:xfrm>
            <a:off x="4491186" y="2040728"/>
            <a:ext cx="2110379" cy="29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HDL Workflow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F27045-B62A-935F-C1BA-4A26D46312C3}"/>
              </a:ext>
            </a:extLst>
          </p:cNvPr>
          <p:cNvSpPr/>
          <p:nvPr/>
        </p:nvSpPr>
        <p:spPr bwMode="auto">
          <a:xfrm>
            <a:off x="4579484" y="4732017"/>
            <a:ext cx="1146887" cy="6152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Create LV  Project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5ABEC287-0CF9-8154-4BD8-D466ABA2D522}"/>
              </a:ext>
            </a:extLst>
          </p:cNvPr>
          <p:cNvSpPr/>
          <p:nvPr/>
        </p:nvSpPr>
        <p:spPr bwMode="auto">
          <a:xfrm>
            <a:off x="5844258" y="4919266"/>
            <a:ext cx="469492" cy="26168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77476E-7098-F7E8-8BCA-EC49B7162C0B}"/>
              </a:ext>
            </a:extLst>
          </p:cNvPr>
          <p:cNvSpPr/>
          <p:nvPr/>
        </p:nvSpPr>
        <p:spPr bwMode="auto">
          <a:xfrm>
            <a:off x="6454173" y="4742367"/>
            <a:ext cx="2245191" cy="6152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Author LabVIEW code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BB8B5540-47AA-CAFC-8854-E0CB13E3C137}"/>
              </a:ext>
            </a:extLst>
          </p:cNvPr>
          <p:cNvSpPr/>
          <p:nvPr/>
        </p:nvSpPr>
        <p:spPr bwMode="auto">
          <a:xfrm>
            <a:off x="8927327" y="4880978"/>
            <a:ext cx="469492" cy="26168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5C65EE-3695-A573-4235-ED0C7386CAEB}"/>
              </a:ext>
            </a:extLst>
          </p:cNvPr>
          <p:cNvSpPr/>
          <p:nvPr/>
        </p:nvSpPr>
        <p:spPr bwMode="auto">
          <a:xfrm>
            <a:off x="9480267" y="4732017"/>
            <a:ext cx="2740415" cy="62563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Build bitfile using LV FPGA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9827CBCD-83E4-5DC6-CCB8-4BA053AAF171}"/>
              </a:ext>
            </a:extLst>
          </p:cNvPr>
          <p:cNvSpPr/>
          <p:nvPr/>
        </p:nvSpPr>
        <p:spPr bwMode="auto">
          <a:xfrm>
            <a:off x="12339798" y="4919266"/>
            <a:ext cx="469492" cy="26168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BC908C-FB19-5636-EBE6-60334DE0075E}"/>
              </a:ext>
            </a:extLst>
          </p:cNvPr>
          <p:cNvSpPr txBox="1"/>
          <p:nvPr/>
        </p:nvSpPr>
        <p:spPr>
          <a:xfrm>
            <a:off x="4474323" y="4283765"/>
            <a:ext cx="2490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/>
              <a:t>LV Workflow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5AC6BF60-846F-7585-0F17-759666662423}"/>
              </a:ext>
            </a:extLst>
          </p:cNvPr>
          <p:cNvSpPr/>
          <p:nvPr/>
        </p:nvSpPr>
        <p:spPr bwMode="auto">
          <a:xfrm>
            <a:off x="8944124" y="2634423"/>
            <a:ext cx="469492" cy="26168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560C2F0-D6CB-1DA4-556C-FAFFE20B12FD}"/>
              </a:ext>
            </a:extLst>
          </p:cNvPr>
          <p:cNvSpPr/>
          <p:nvPr/>
        </p:nvSpPr>
        <p:spPr bwMode="auto">
          <a:xfrm>
            <a:off x="6142104" y="3624617"/>
            <a:ext cx="1305425" cy="4975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Create custom LV FPGA target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9442B4B-F378-26CC-5C18-6CA25F7F2AE7}"/>
              </a:ext>
            </a:extLst>
          </p:cNvPr>
          <p:cNvSpPr/>
          <p:nvPr/>
        </p:nvSpPr>
        <p:spPr bwMode="auto">
          <a:xfrm>
            <a:off x="7701152" y="3627209"/>
            <a:ext cx="1305425" cy="497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Export VI to HDL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B80F7ADF-A5E7-4D0B-7CE4-9916879029D6}"/>
              </a:ext>
            </a:extLst>
          </p:cNvPr>
          <p:cNvSpPr/>
          <p:nvPr/>
        </p:nvSpPr>
        <p:spPr bwMode="auto">
          <a:xfrm rot="5400000">
            <a:off x="6592014" y="3264516"/>
            <a:ext cx="391964" cy="252539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4EC2B423-5060-7130-D28E-22C048E6E1A0}"/>
              </a:ext>
            </a:extLst>
          </p:cNvPr>
          <p:cNvSpPr/>
          <p:nvPr/>
        </p:nvSpPr>
        <p:spPr bwMode="auto">
          <a:xfrm rot="5400000">
            <a:off x="6592013" y="4281689"/>
            <a:ext cx="391964" cy="252539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F949975-66AF-EBFA-6CD0-3F39C8CB58BA}"/>
              </a:ext>
            </a:extLst>
          </p:cNvPr>
          <p:cNvSpPr/>
          <p:nvPr/>
        </p:nvSpPr>
        <p:spPr bwMode="auto">
          <a:xfrm rot="16200000">
            <a:off x="8110730" y="4273819"/>
            <a:ext cx="391964" cy="252537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A9BF1E6D-484A-3F62-8A90-B39A1488AA29}"/>
              </a:ext>
            </a:extLst>
          </p:cNvPr>
          <p:cNvSpPr/>
          <p:nvPr/>
        </p:nvSpPr>
        <p:spPr bwMode="auto">
          <a:xfrm rot="16200000">
            <a:off x="8129773" y="3245210"/>
            <a:ext cx="391964" cy="252538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A453CFC-6C0C-1D66-3BC7-00E10ED30BE4}"/>
              </a:ext>
            </a:extLst>
          </p:cNvPr>
          <p:cNvSpPr/>
          <p:nvPr/>
        </p:nvSpPr>
        <p:spPr bwMode="auto">
          <a:xfrm>
            <a:off x="12916978" y="4788544"/>
            <a:ext cx="749355" cy="50610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Bitfile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C11D3B82-BFD2-0275-A704-428AC47F7B21}"/>
              </a:ext>
            </a:extLst>
          </p:cNvPr>
          <p:cNvSpPr/>
          <p:nvPr/>
        </p:nvSpPr>
        <p:spPr bwMode="auto">
          <a:xfrm>
            <a:off x="3688302" y="3425291"/>
            <a:ext cx="556372" cy="840936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91F700-222D-35AD-29BD-A5E6302584E4}"/>
              </a:ext>
            </a:extLst>
          </p:cNvPr>
          <p:cNvSpPr txBox="1"/>
          <p:nvPr/>
        </p:nvSpPr>
        <p:spPr>
          <a:xfrm>
            <a:off x="46398" y="2090617"/>
            <a:ext cx="3725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New FPGA design works with both HDL and LV workflows</a:t>
            </a:r>
          </a:p>
        </p:txBody>
      </p:sp>
    </p:spTree>
    <p:extLst>
      <p:ext uri="{BB962C8B-B14F-4D97-AF65-F5344CB8AC3E}">
        <p14:creationId xmlns:p14="http://schemas.microsoft.com/office/powerpoint/2010/main" val="346682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F985FA-C3C5-37EF-6C79-AAC2F02D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 Preview FPGA 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3A1085-CF9B-EBB0-6317-40D905FBC356}"/>
              </a:ext>
            </a:extLst>
          </p:cNvPr>
          <p:cNvSpPr/>
          <p:nvPr/>
        </p:nvSpPr>
        <p:spPr bwMode="auto">
          <a:xfrm>
            <a:off x="1490787" y="1882443"/>
            <a:ext cx="1947355" cy="5242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System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85CF15-5F28-46DD-B73E-801F9F174C99}"/>
              </a:ext>
            </a:extLst>
          </p:cNvPr>
          <p:cNvSpPr/>
          <p:nvPr/>
        </p:nvSpPr>
        <p:spPr bwMode="auto">
          <a:xfrm>
            <a:off x="6635811" y="1882443"/>
            <a:ext cx="1821742" cy="5242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Customize HDL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E044D7-5A39-3696-8D84-3DF5E9CA34A2}"/>
              </a:ext>
            </a:extLst>
          </p:cNvPr>
          <p:cNvSpPr/>
          <p:nvPr/>
        </p:nvSpPr>
        <p:spPr bwMode="auto">
          <a:xfrm>
            <a:off x="4022312" y="1900515"/>
            <a:ext cx="1947355" cy="5242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Create Vivado Project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86630-D28E-5AA7-ECD5-FF465CCDBE7C}"/>
              </a:ext>
            </a:extLst>
          </p:cNvPr>
          <p:cNvSpPr/>
          <p:nvPr/>
        </p:nvSpPr>
        <p:spPr bwMode="auto">
          <a:xfrm>
            <a:off x="11633775" y="1966220"/>
            <a:ext cx="1947355" cy="5242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Build Bitfile in Vivado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5263058-E498-CEBC-ACFC-2EB52B98E976}"/>
              </a:ext>
            </a:extLst>
          </p:cNvPr>
          <p:cNvSpPr/>
          <p:nvPr/>
        </p:nvSpPr>
        <p:spPr bwMode="auto">
          <a:xfrm>
            <a:off x="6123747" y="1918976"/>
            <a:ext cx="374587" cy="387096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5A494D-3660-01C9-DC79-72AA508FAE59}"/>
              </a:ext>
            </a:extLst>
          </p:cNvPr>
          <p:cNvSpPr/>
          <p:nvPr/>
        </p:nvSpPr>
        <p:spPr bwMode="auto">
          <a:xfrm>
            <a:off x="11047718" y="2019603"/>
            <a:ext cx="374587" cy="387096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ACA11EA-E57E-2BC1-CF5C-6CC1260CFDE8}"/>
              </a:ext>
            </a:extLst>
          </p:cNvPr>
          <p:cNvSpPr/>
          <p:nvPr/>
        </p:nvSpPr>
        <p:spPr bwMode="auto">
          <a:xfrm>
            <a:off x="3533581" y="1944754"/>
            <a:ext cx="374587" cy="387096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2F9BEB-F4C6-E781-05B7-01EA15C7D524}"/>
              </a:ext>
            </a:extLst>
          </p:cNvPr>
          <p:cNvSpPr/>
          <p:nvPr/>
        </p:nvSpPr>
        <p:spPr bwMode="auto">
          <a:xfrm>
            <a:off x="6635809" y="3254142"/>
            <a:ext cx="1821743" cy="5242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Generate Custom LV FPGA Target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72F604-F8C6-DAF5-69BD-F2A188CC1174}"/>
              </a:ext>
            </a:extLst>
          </p:cNvPr>
          <p:cNvSpPr/>
          <p:nvPr/>
        </p:nvSpPr>
        <p:spPr bwMode="auto">
          <a:xfrm>
            <a:off x="9088497" y="3254142"/>
            <a:ext cx="1821743" cy="5242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Import Top VI Netlist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1CF3B-3FE5-F8FE-6D10-96D1710D97A1}"/>
              </a:ext>
            </a:extLst>
          </p:cNvPr>
          <p:cNvSpPr/>
          <p:nvPr/>
        </p:nvSpPr>
        <p:spPr bwMode="auto">
          <a:xfrm>
            <a:off x="6635808" y="5093597"/>
            <a:ext cx="4274431" cy="524256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Customize LabVIEW VI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56385B-17F3-F5DC-774C-DA949D3A5C8A}"/>
              </a:ext>
            </a:extLst>
          </p:cNvPr>
          <p:cNvSpPr/>
          <p:nvPr/>
        </p:nvSpPr>
        <p:spPr bwMode="auto">
          <a:xfrm>
            <a:off x="11633775" y="5025017"/>
            <a:ext cx="1947355" cy="524256"/>
          </a:xfrm>
          <a:prstGeom prst="rect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Build Bitfile in LabVIEW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2AFACF9-B9C4-9163-E899-04EC448F3E5B}"/>
              </a:ext>
            </a:extLst>
          </p:cNvPr>
          <p:cNvSpPr/>
          <p:nvPr/>
        </p:nvSpPr>
        <p:spPr bwMode="auto">
          <a:xfrm>
            <a:off x="11047718" y="5093597"/>
            <a:ext cx="374587" cy="387096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C784DA3-0B6D-2A01-8908-5A1F5DDE5891}"/>
              </a:ext>
            </a:extLst>
          </p:cNvPr>
          <p:cNvSpPr/>
          <p:nvPr/>
        </p:nvSpPr>
        <p:spPr bwMode="auto">
          <a:xfrm rot="5400000">
            <a:off x="7278458" y="2618990"/>
            <a:ext cx="374587" cy="387096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86256FB-3539-D4DE-16AF-2729B6346CCF}"/>
              </a:ext>
            </a:extLst>
          </p:cNvPr>
          <p:cNvSpPr/>
          <p:nvPr/>
        </p:nvSpPr>
        <p:spPr bwMode="auto">
          <a:xfrm rot="5400000">
            <a:off x="7025954" y="4278539"/>
            <a:ext cx="914398" cy="387096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40CCC75-855C-FFB5-B77E-12C67EF82EB7}"/>
              </a:ext>
            </a:extLst>
          </p:cNvPr>
          <p:cNvSpPr/>
          <p:nvPr/>
        </p:nvSpPr>
        <p:spPr bwMode="auto">
          <a:xfrm rot="16200000">
            <a:off x="9463405" y="4253977"/>
            <a:ext cx="914397" cy="387096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B77EF73F-4409-B1F3-5BF3-D1DDD34DDBA4}"/>
              </a:ext>
            </a:extLst>
          </p:cNvPr>
          <p:cNvSpPr/>
          <p:nvPr/>
        </p:nvSpPr>
        <p:spPr bwMode="auto">
          <a:xfrm rot="16200000">
            <a:off x="9733309" y="2618989"/>
            <a:ext cx="374587" cy="387096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C5B205-8B54-1288-5A35-85231B3D4720}"/>
              </a:ext>
            </a:extLst>
          </p:cNvPr>
          <p:cNvSpPr/>
          <p:nvPr/>
        </p:nvSpPr>
        <p:spPr bwMode="auto">
          <a:xfrm>
            <a:off x="9088499" y="1897072"/>
            <a:ext cx="1821742" cy="5242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Customize HDL</a:t>
            </a:r>
          </a:p>
        </p:txBody>
      </p:sp>
      <p:pic>
        <p:nvPicPr>
          <p:cNvPr id="23" name="Graphic 22" descr="Programmer male with solid fill">
            <a:extLst>
              <a:ext uri="{FF2B5EF4-FFF2-40B4-BE49-F238E27FC236}">
                <a16:creationId xmlns:a16="http://schemas.microsoft.com/office/drawing/2014/main" id="{9926BA42-F45C-125E-0206-20A83F4CE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65" y="1513607"/>
            <a:ext cx="914400" cy="914400"/>
          </a:xfrm>
          <a:prstGeom prst="rect">
            <a:avLst/>
          </a:prstGeom>
        </p:spPr>
      </p:pic>
      <p:pic>
        <p:nvPicPr>
          <p:cNvPr id="24" name="Graphic 23" descr="Construction worker male with solid fill">
            <a:extLst>
              <a:ext uri="{FF2B5EF4-FFF2-40B4-BE49-F238E27FC236}">
                <a16:creationId xmlns:a16="http://schemas.microsoft.com/office/drawing/2014/main" id="{AB706CC3-25DD-ADE7-0774-7E349694D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466" y="4803122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17DBDB-17C0-CCC2-0777-E7658B0F6933}"/>
              </a:ext>
            </a:extLst>
          </p:cNvPr>
          <p:cNvSpPr txBox="1"/>
          <p:nvPr/>
        </p:nvSpPr>
        <p:spPr>
          <a:xfrm>
            <a:off x="157365" y="2506900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HDL User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D59EE2-93F7-B1DB-DF3F-F03682E9B43F}"/>
              </a:ext>
            </a:extLst>
          </p:cNvPr>
          <p:cNvSpPr txBox="1"/>
          <p:nvPr/>
        </p:nvSpPr>
        <p:spPr>
          <a:xfrm>
            <a:off x="172466" y="5717522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LV User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DCBB93-8E34-D503-727E-4473D8917574}"/>
              </a:ext>
            </a:extLst>
          </p:cNvPr>
          <p:cNvCxnSpPr/>
          <p:nvPr/>
        </p:nvCxnSpPr>
        <p:spPr bwMode="auto">
          <a:xfrm>
            <a:off x="336499" y="4454957"/>
            <a:ext cx="1365747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F692161-4ADA-9BCA-6D41-6506EADDE3DB}"/>
              </a:ext>
            </a:extLst>
          </p:cNvPr>
          <p:cNvSpPr txBox="1"/>
          <p:nvPr/>
        </p:nvSpPr>
        <p:spPr>
          <a:xfrm>
            <a:off x="6563230" y="5717522"/>
            <a:ext cx="4193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LabVIEW required for FPGA Host Interfaces</a:t>
            </a:r>
            <a:endParaRPr lang="en-US" sz="1200" i="1" dirty="0" err="1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190330C3-D7F2-EF47-EC28-BC8F3CCD1191}"/>
              </a:ext>
            </a:extLst>
          </p:cNvPr>
          <p:cNvSpPr/>
          <p:nvPr/>
        </p:nvSpPr>
        <p:spPr bwMode="auto">
          <a:xfrm>
            <a:off x="7421591" y="1158519"/>
            <a:ext cx="1666906" cy="459146"/>
          </a:xfrm>
          <a:prstGeom prst="wedgeRectCallout">
            <a:avLst>
              <a:gd name="adj1" fmla="val -20177"/>
              <a:gd name="adj2" fmla="val 100024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/>
              <a:t>Insert CLIP code into top-level HDL file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48302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6AD67F-74E0-2610-EE21-2862402D8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561" y="1080664"/>
            <a:ext cx="9869277" cy="606827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DDEB60C-8C0D-799C-BCE8-D383AB1BCEE0}"/>
              </a:ext>
            </a:extLst>
          </p:cNvPr>
          <p:cNvSpPr/>
          <p:nvPr/>
        </p:nvSpPr>
        <p:spPr bwMode="auto">
          <a:xfrm>
            <a:off x="2061473" y="2476500"/>
            <a:ext cx="752475" cy="209550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3FF5EFD-05EE-DA03-710D-558B72C15B7D}"/>
              </a:ext>
            </a:extLst>
          </p:cNvPr>
          <p:cNvSpPr/>
          <p:nvPr/>
        </p:nvSpPr>
        <p:spPr bwMode="auto">
          <a:xfrm>
            <a:off x="2004323" y="3105150"/>
            <a:ext cx="923925" cy="209550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258F511-6B18-C33B-10AF-5ED98C62723A}"/>
              </a:ext>
            </a:extLst>
          </p:cNvPr>
          <p:cNvSpPr/>
          <p:nvPr/>
        </p:nvSpPr>
        <p:spPr bwMode="auto">
          <a:xfrm>
            <a:off x="2004323" y="3276600"/>
            <a:ext cx="923925" cy="209550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34B9A6F-DACE-EC00-7D84-06D0DFFC6ACB}"/>
              </a:ext>
            </a:extLst>
          </p:cNvPr>
          <p:cNvSpPr/>
          <p:nvPr/>
        </p:nvSpPr>
        <p:spPr bwMode="auto">
          <a:xfrm>
            <a:off x="2004322" y="4265030"/>
            <a:ext cx="923925" cy="209550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B64D14B-5641-96DE-BC3A-7CA3CC4DE333}"/>
              </a:ext>
            </a:extLst>
          </p:cNvPr>
          <p:cNvSpPr/>
          <p:nvPr/>
        </p:nvSpPr>
        <p:spPr bwMode="auto">
          <a:xfrm>
            <a:off x="2004321" y="3642228"/>
            <a:ext cx="923925" cy="209550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79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5C4259-0F4A-C7FD-E514-36A47B71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74" y="709512"/>
            <a:ext cx="5391902" cy="143847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F867659-EBCD-1D87-7373-BD43FB0E7779}"/>
              </a:ext>
            </a:extLst>
          </p:cNvPr>
          <p:cNvSpPr/>
          <p:nvPr/>
        </p:nvSpPr>
        <p:spPr bwMode="auto">
          <a:xfrm>
            <a:off x="2247901" y="1085850"/>
            <a:ext cx="1599824" cy="342900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DCB34-94E7-45D4-D095-3B3321275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473" y="2781060"/>
            <a:ext cx="5753903" cy="342947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2C065E4-B282-379D-7350-2B7C9EC3CD73}"/>
              </a:ext>
            </a:extLst>
          </p:cNvPr>
          <p:cNvSpPr/>
          <p:nvPr/>
        </p:nvSpPr>
        <p:spPr bwMode="auto">
          <a:xfrm>
            <a:off x="5343900" y="5010150"/>
            <a:ext cx="1599824" cy="342900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9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7D3EDA-4FF7-A71B-34AD-089CFA0AB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058" y="1880938"/>
            <a:ext cx="5077534" cy="3572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77426-B701-00C9-9B2E-186AFF42BAB8}"/>
              </a:ext>
            </a:extLst>
          </p:cNvPr>
          <p:cNvSpPr txBox="1"/>
          <p:nvPr/>
        </p:nvSpPr>
        <p:spPr>
          <a:xfrm>
            <a:off x="2943225" y="1657350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/>
              <a:t>Before</a:t>
            </a:r>
            <a:endParaRPr lang="en-US" sz="2400" u="sng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6F7AE-D809-2EEC-62B0-4E80A1376B2E}"/>
              </a:ext>
            </a:extLst>
          </p:cNvPr>
          <p:cNvSpPr txBox="1"/>
          <p:nvPr/>
        </p:nvSpPr>
        <p:spPr>
          <a:xfrm>
            <a:off x="5553075" y="1657350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/>
              <a:t>After</a:t>
            </a:r>
            <a:endParaRPr lang="en-US" sz="2400" u="sng" dirty="0" err="1"/>
          </a:p>
        </p:txBody>
      </p:sp>
    </p:spTree>
    <p:extLst>
      <p:ext uri="{BB962C8B-B14F-4D97-AF65-F5344CB8AC3E}">
        <p14:creationId xmlns:p14="http://schemas.microsoft.com/office/powerpoint/2010/main" val="157604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940F3C-E9AC-E102-3C4E-247F0912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Tools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4FAB34-403C-D112-9B84-D2A21E153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212643"/>
              </p:ext>
            </p:extLst>
          </p:nvPr>
        </p:nvGraphicFramePr>
        <p:xfrm>
          <a:off x="584195" y="1198440"/>
          <a:ext cx="11582405" cy="6269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9935">
                  <a:extLst>
                    <a:ext uri="{9D8B030D-6E8A-4147-A177-3AD203B41FA5}">
                      <a16:colId xmlns:a16="http://schemas.microsoft.com/office/drawing/2014/main" val="1831418997"/>
                    </a:ext>
                  </a:extLst>
                </a:gridCol>
                <a:gridCol w="8542470">
                  <a:extLst>
                    <a:ext uri="{9D8B030D-6E8A-4147-A177-3AD203B41FA5}">
                      <a16:colId xmlns:a16="http://schemas.microsoft.com/office/drawing/2014/main" val="1552327695"/>
                    </a:ext>
                  </a:extLst>
                </a:gridCol>
              </a:tblGrid>
              <a:tr h="457603">
                <a:tc>
                  <a:txBody>
                    <a:bodyPr/>
                    <a:lstStyle/>
                    <a:p>
                      <a:r>
                        <a:rPr lang="en-US" sz="160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86812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r>
                        <a:rPr lang="en-US" sz="1600"/>
                        <a:t>projectsettings.ini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Specify tool versions, Vivado project settings, and HDL file paths used by the user 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539599"/>
                  </a:ext>
                </a:extLst>
              </a:tr>
              <a:tr h="777926">
                <a:tc>
                  <a:txBody>
                    <a:bodyPr/>
                    <a:lstStyle/>
                    <a:p>
                      <a:r>
                        <a:rPr lang="en-US" sz="1600"/>
                        <a:t>vivadoprojectsources.txt</a:t>
                      </a:r>
                    </a:p>
                    <a:p>
                      <a:r>
                        <a:rPr lang="en-US" sz="1600"/>
                        <a:t>vivadoprojectdeps.txt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List source and dependency HDL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891578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setenv.bat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Put tools into the command prompt path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656424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extractdependencies.bat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Extract the dependencies zip file into the correct 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48166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r>
                        <a:rPr lang="en-US" sz="1600"/>
                        <a:t>createvivadoproject.bat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Creates a Vivado project based on parameters and files specified in projectsettings.ini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951140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launchvivado.bat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Launches the desired version of Vivado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751049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migrateclip.bat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Converts CLIP HDL and XML files into code that can be used in the HDL workflow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50656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genlvtargetsupport.bat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Generate LV FPGA target plugin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23406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installlvtargetsupport.bat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Install LV FPGA target plugin files into the LVAddons folder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883489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extractlvwindow.bat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Extract the LV Window netlist and other files from a LV Vivado Project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271465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Vivado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Build and debug FPGA bitstreams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223888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LabVIEW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Author LV code, generate HDL for use in HDL workflow, build bitfiles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96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15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218493-9D7C-0EF3-1B30-F45C7C7793CD}"/>
              </a:ext>
            </a:extLst>
          </p:cNvPr>
          <p:cNvSpPr/>
          <p:nvPr/>
        </p:nvSpPr>
        <p:spPr bwMode="auto">
          <a:xfrm>
            <a:off x="5426416" y="1083733"/>
            <a:ext cx="5199251" cy="70865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F2E4DE-3439-33E2-5518-215F2670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projectsettings.ini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DC209-E92B-E631-5B69-261529525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75"/>
          <a:stretch>
            <a:fillRect/>
          </a:stretch>
        </p:blipFill>
        <p:spPr>
          <a:xfrm>
            <a:off x="5511086" y="1363134"/>
            <a:ext cx="4750514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4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019B9-8506-8CBC-E66A-ED08012A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F640EF6-E993-E563-E1D5-9962A6952619}"/>
              </a:ext>
            </a:extLst>
          </p:cNvPr>
          <p:cNvSpPr/>
          <p:nvPr/>
        </p:nvSpPr>
        <p:spPr bwMode="auto">
          <a:xfrm>
            <a:off x="5426416" y="1083733"/>
            <a:ext cx="5199251" cy="70865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F0394-E0E4-9A3E-967A-6698553A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projectsettings.ini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0603A-B3DB-15AA-B349-4A4772FA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75"/>
          <a:stretch>
            <a:fillRect/>
          </a:stretch>
        </p:blipFill>
        <p:spPr>
          <a:xfrm>
            <a:off x="5511086" y="1363134"/>
            <a:ext cx="4750514" cy="665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7F50CA-FD0F-A068-0486-91FD2754A679}"/>
              </a:ext>
            </a:extLst>
          </p:cNvPr>
          <p:cNvSpPr/>
          <p:nvPr/>
        </p:nvSpPr>
        <p:spPr bwMode="auto">
          <a:xfrm>
            <a:off x="169333" y="1185333"/>
            <a:ext cx="10718800" cy="770467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B1124-A988-EE6D-BA7A-C022B61CEE78}"/>
              </a:ext>
            </a:extLst>
          </p:cNvPr>
          <p:cNvSpPr/>
          <p:nvPr/>
        </p:nvSpPr>
        <p:spPr bwMode="auto">
          <a:xfrm>
            <a:off x="169333" y="2060091"/>
            <a:ext cx="10718800" cy="1241413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25287-2E94-50DC-C26F-EE97E20F2BD6}"/>
              </a:ext>
            </a:extLst>
          </p:cNvPr>
          <p:cNvSpPr/>
          <p:nvPr/>
        </p:nvSpPr>
        <p:spPr bwMode="auto">
          <a:xfrm>
            <a:off x="169333" y="3389859"/>
            <a:ext cx="10718800" cy="2691295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08492B-F7A4-A326-89F6-E3365B709C8D}"/>
              </a:ext>
            </a:extLst>
          </p:cNvPr>
          <p:cNvSpPr/>
          <p:nvPr/>
        </p:nvSpPr>
        <p:spPr bwMode="auto">
          <a:xfrm>
            <a:off x="169333" y="6177476"/>
            <a:ext cx="10718800" cy="1936780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F6687-C3DA-AAD6-F035-786C6C6C1509}"/>
              </a:ext>
            </a:extLst>
          </p:cNvPr>
          <p:cNvSpPr txBox="1"/>
          <p:nvPr/>
        </p:nvSpPr>
        <p:spPr>
          <a:xfrm>
            <a:off x="169333" y="1204443"/>
            <a:ext cx="3090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General Settings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380B3-49E4-7F14-72AF-54B6CA7DCE1E}"/>
              </a:ext>
            </a:extLst>
          </p:cNvPr>
          <p:cNvSpPr txBox="1"/>
          <p:nvPr/>
        </p:nvSpPr>
        <p:spPr>
          <a:xfrm>
            <a:off x="169333" y="2107154"/>
            <a:ext cx="3090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Vivado Project Settings</a:t>
            </a:r>
          </a:p>
          <a:p>
            <a:endParaRPr lang="en-US" sz="2000"/>
          </a:p>
          <a:p>
            <a:r>
              <a:rPr lang="en-US" sz="1600"/>
              <a:t>createvivadoproject.bat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9D44D-BB96-06D9-5A7F-DCB67C7A9818}"/>
              </a:ext>
            </a:extLst>
          </p:cNvPr>
          <p:cNvSpPr txBox="1"/>
          <p:nvPr/>
        </p:nvSpPr>
        <p:spPr>
          <a:xfrm>
            <a:off x="198437" y="3397279"/>
            <a:ext cx="3090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LVFPGA Target Settings</a:t>
            </a:r>
          </a:p>
          <a:p>
            <a:endParaRPr lang="en-US" sz="2000"/>
          </a:p>
          <a:p>
            <a:r>
              <a:rPr lang="en-US" sz="1600"/>
              <a:t>genlvtargetsupport.bat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56BD9-4FC6-104C-AB8E-D9FE0C6866A0}"/>
              </a:ext>
            </a:extLst>
          </p:cNvPr>
          <p:cNvSpPr txBox="1"/>
          <p:nvPr/>
        </p:nvSpPr>
        <p:spPr>
          <a:xfrm>
            <a:off x="198437" y="6191759"/>
            <a:ext cx="3090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CLIP Migration Settings</a:t>
            </a:r>
          </a:p>
          <a:p>
            <a:endParaRPr lang="en-US" sz="2000"/>
          </a:p>
          <a:p>
            <a:r>
              <a:rPr lang="en-US" sz="1600"/>
              <a:t>migrateclip.bat</a:t>
            </a:r>
          </a:p>
        </p:txBody>
      </p:sp>
    </p:spTree>
    <p:extLst>
      <p:ext uri="{BB962C8B-B14F-4D97-AF65-F5344CB8AC3E}">
        <p14:creationId xmlns:p14="http://schemas.microsoft.com/office/powerpoint/2010/main" val="113999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929C2-15F3-6D90-E7D3-ABB7EBEF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Settings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B9B86-6321-C6B2-C7BF-0EA6290D7CAC}"/>
              </a:ext>
            </a:extLst>
          </p:cNvPr>
          <p:cNvSpPr/>
          <p:nvPr/>
        </p:nvSpPr>
        <p:spPr bwMode="auto">
          <a:xfrm>
            <a:off x="5426416" y="1209675"/>
            <a:ext cx="5199251" cy="691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A20F1-4CF2-1AFD-F8C2-57CAA0F8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75"/>
          <a:stretch>
            <a:fillRect/>
          </a:stretch>
        </p:blipFill>
        <p:spPr>
          <a:xfrm>
            <a:off x="5511086" y="1363134"/>
            <a:ext cx="4750514" cy="66548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53EF2D8-D320-1C97-CC71-74E529AA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7" y="1813186"/>
            <a:ext cx="4643782" cy="5395136"/>
          </a:xfrm>
        </p:spPr>
        <p:txBody>
          <a:bodyPr/>
          <a:lstStyle/>
          <a:p>
            <a:r>
              <a:rPr lang="en-US"/>
              <a:t>Each section is for a different function</a:t>
            </a:r>
          </a:p>
          <a:p>
            <a:endParaRPr lang="en-US"/>
          </a:p>
          <a:p>
            <a:r>
              <a:rPr lang="en-US"/>
              <a:t>Functions generally process input files and generate output files</a:t>
            </a:r>
          </a:p>
          <a:p>
            <a:endParaRPr lang="en-US"/>
          </a:p>
          <a:p>
            <a:r>
              <a:rPr lang="en-US"/>
              <a:t>Balance hard-coding paths and file names vs. leaving them as settings in the </a:t>
            </a:r>
            <a:r>
              <a:rPr lang="en-US" err="1"/>
              <a:t>ini</a:t>
            </a:r>
            <a:r>
              <a:rPr lang="en-US"/>
              <a:t> file</a:t>
            </a:r>
          </a:p>
          <a:p>
            <a:endParaRPr lang="en-US"/>
          </a:p>
          <a:p>
            <a:r>
              <a:rPr lang="en-US"/>
              <a:t>Standard flow uses default file locations and manually runs functions from the command line</a:t>
            </a:r>
          </a:p>
          <a:p>
            <a:endParaRPr lang="en-US"/>
          </a:p>
          <a:p>
            <a:r>
              <a:rPr lang="en-US"/>
              <a:t>Functions can be automated into a customer’s toolchain with customized file paths</a:t>
            </a:r>
          </a:p>
          <a:p>
            <a:endParaRPr lang="en-US"/>
          </a:p>
          <a:p>
            <a:r>
              <a:rPr lang="en-US"/>
              <a:t>Considering passing parameters or the path to an </a:t>
            </a:r>
            <a:r>
              <a:rPr lang="en-US" err="1"/>
              <a:t>ini</a:t>
            </a:r>
            <a:r>
              <a:rPr lang="en-US"/>
              <a:t> file into the functions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B8104C-07DA-0242-3D8C-792DC659C045}"/>
              </a:ext>
            </a:extLst>
          </p:cNvPr>
          <p:cNvGrpSpPr/>
          <p:nvPr/>
        </p:nvGrpSpPr>
        <p:grpSpPr>
          <a:xfrm>
            <a:off x="10943890" y="2022265"/>
            <a:ext cx="1204550" cy="755506"/>
            <a:chOff x="9228662" y="1710265"/>
            <a:chExt cx="2201336" cy="13807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A39ADC-41FF-DEEB-6948-72197323C651}"/>
                </a:ext>
              </a:extLst>
            </p:cNvPr>
            <p:cNvSpPr/>
            <p:nvPr/>
          </p:nvSpPr>
          <p:spPr bwMode="auto">
            <a:xfrm>
              <a:off x="9228664" y="2006598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40EEAAA-5888-3754-261E-8C964E529D4D}"/>
                </a:ext>
              </a:extLst>
            </p:cNvPr>
            <p:cNvSpPr/>
            <p:nvPr/>
          </p:nvSpPr>
          <p:spPr bwMode="auto">
            <a:xfrm>
              <a:off x="9228662" y="1710265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input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D050BB-8159-7305-90C3-29D522997861}"/>
              </a:ext>
            </a:extLst>
          </p:cNvPr>
          <p:cNvGrpSpPr/>
          <p:nvPr/>
        </p:nvGrpSpPr>
        <p:grpSpPr>
          <a:xfrm>
            <a:off x="13111526" y="2022265"/>
            <a:ext cx="1204550" cy="755506"/>
            <a:chOff x="9228662" y="3387298"/>
            <a:chExt cx="2201336" cy="13807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18EB954-625D-9C5F-AD58-1E97A96E6E6C}"/>
                </a:ext>
              </a:extLst>
            </p:cNvPr>
            <p:cNvSpPr/>
            <p:nvPr/>
          </p:nvSpPr>
          <p:spPr bwMode="auto">
            <a:xfrm>
              <a:off x="9228664" y="3683631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1029D25-B5E7-E8EC-AF9C-4A4DEA8D3D7C}"/>
                </a:ext>
              </a:extLst>
            </p:cNvPr>
            <p:cNvSpPr/>
            <p:nvPr/>
          </p:nvSpPr>
          <p:spPr bwMode="auto">
            <a:xfrm>
              <a:off x="9228662" y="3387298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output</a:t>
              </a:r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C158AD4-2868-1D18-EBCF-EFD19AF9FF27}"/>
              </a:ext>
            </a:extLst>
          </p:cNvPr>
          <p:cNvSpPr/>
          <p:nvPr/>
        </p:nvSpPr>
        <p:spPr bwMode="auto">
          <a:xfrm>
            <a:off x="12344400" y="2305050"/>
            <a:ext cx="609600" cy="37147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95A2E-3FC4-9E36-40BC-CE72341AA811}"/>
              </a:ext>
            </a:extLst>
          </p:cNvPr>
          <p:cNvSpPr txBox="1"/>
          <p:nvPr/>
        </p:nvSpPr>
        <p:spPr>
          <a:xfrm>
            <a:off x="10838389" y="1062981"/>
            <a:ext cx="3157516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Command Line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Consolas" panose="020B0609020204030204" pitchFamily="49" charset="0"/>
              </a:rPr>
              <a:t>genlvtargetsupport.bat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06AECA-1B8B-70A1-CAF9-1418AA2C43DE}"/>
              </a:ext>
            </a:extLst>
          </p:cNvPr>
          <p:cNvSpPr/>
          <p:nvPr/>
        </p:nvSpPr>
        <p:spPr bwMode="auto">
          <a:xfrm>
            <a:off x="11606392" y="4429315"/>
            <a:ext cx="1204550" cy="5224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5D0A1A-49F8-A8BC-BEEE-438373FC2D37}"/>
              </a:ext>
            </a:extLst>
          </p:cNvPr>
          <p:cNvSpPr/>
          <p:nvPr/>
        </p:nvSpPr>
        <p:spPr bwMode="auto">
          <a:xfrm>
            <a:off x="11606392" y="5852881"/>
            <a:ext cx="1204550" cy="5224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atin typeface="Consolas" panose="020B0609020204030204" pitchFamily="49" charset="0"/>
              </a:rPr>
              <a:t>genlvtarget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atin typeface="Consolas" panose="020B0609020204030204" pitchFamily="49" charset="0"/>
              </a:rPr>
              <a:t>support.bat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77D5B-BA6F-42AE-C927-644D66501D5E}"/>
              </a:ext>
            </a:extLst>
          </p:cNvPr>
          <p:cNvSpPr/>
          <p:nvPr/>
        </p:nvSpPr>
        <p:spPr bwMode="auto">
          <a:xfrm>
            <a:off x="11606392" y="6571132"/>
            <a:ext cx="1204550" cy="5224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073D14-9C97-9F1A-5006-1D8188A14F50}"/>
              </a:ext>
            </a:extLst>
          </p:cNvPr>
          <p:cNvGrpSpPr/>
          <p:nvPr/>
        </p:nvGrpSpPr>
        <p:grpSpPr>
          <a:xfrm>
            <a:off x="12925580" y="5136165"/>
            <a:ext cx="1204550" cy="755506"/>
            <a:chOff x="9228662" y="1710265"/>
            <a:chExt cx="2201336" cy="138070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53ADD9-BA64-2C11-377B-C3703BFED8EE}"/>
                </a:ext>
              </a:extLst>
            </p:cNvPr>
            <p:cNvSpPr/>
            <p:nvPr/>
          </p:nvSpPr>
          <p:spPr bwMode="auto">
            <a:xfrm>
              <a:off x="9228664" y="2006598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F1543DD-5FA1-8A21-B37E-3BBF44BCAD99}"/>
                </a:ext>
              </a:extLst>
            </p:cNvPr>
            <p:cNvSpPr/>
            <p:nvPr/>
          </p:nvSpPr>
          <p:spPr bwMode="auto">
            <a:xfrm>
              <a:off x="9228662" y="1710265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input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A1D161-4DAE-D78D-2AFE-E9E8588BE543}"/>
              </a:ext>
            </a:extLst>
          </p:cNvPr>
          <p:cNvGrpSpPr/>
          <p:nvPr/>
        </p:nvGrpSpPr>
        <p:grpSpPr>
          <a:xfrm>
            <a:off x="12925580" y="6478503"/>
            <a:ext cx="1204550" cy="755506"/>
            <a:chOff x="9228662" y="3387298"/>
            <a:chExt cx="2201336" cy="13807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428BDB2-99C9-409E-1724-C8C5B5C8D252}"/>
                </a:ext>
              </a:extLst>
            </p:cNvPr>
            <p:cNvSpPr/>
            <p:nvPr/>
          </p:nvSpPr>
          <p:spPr bwMode="auto">
            <a:xfrm>
              <a:off x="9228664" y="3683631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FD5FED3-A45A-99EF-1977-E2F6108D9429}"/>
                </a:ext>
              </a:extLst>
            </p:cNvPr>
            <p:cNvSpPr/>
            <p:nvPr/>
          </p:nvSpPr>
          <p:spPr bwMode="auto">
            <a:xfrm>
              <a:off x="9228662" y="3387298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output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1FD2422-F464-A379-48A2-E70007F54709}"/>
              </a:ext>
            </a:extLst>
          </p:cNvPr>
          <p:cNvSpPr/>
          <p:nvPr/>
        </p:nvSpPr>
        <p:spPr bwMode="auto">
          <a:xfrm rot="5400000">
            <a:off x="13190968" y="6000331"/>
            <a:ext cx="378498" cy="37147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170745-D41A-AA89-9833-EEE50332EDAC}"/>
              </a:ext>
            </a:extLst>
          </p:cNvPr>
          <p:cNvSpPr/>
          <p:nvPr/>
        </p:nvSpPr>
        <p:spPr bwMode="auto">
          <a:xfrm>
            <a:off x="11606392" y="5141098"/>
            <a:ext cx="1204550" cy="5224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73621-3C78-5F8C-188B-B1CD2DEC0776}"/>
              </a:ext>
            </a:extLst>
          </p:cNvPr>
          <p:cNvSpPr txBox="1"/>
          <p:nvPr/>
        </p:nvSpPr>
        <p:spPr>
          <a:xfrm>
            <a:off x="10832600" y="3876623"/>
            <a:ext cx="3157516" cy="42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Customer Build Process</a:t>
            </a:r>
            <a:endParaRPr lang="en-US" sz="1400">
              <a:latin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410B2F-7C09-1ED2-5870-DAE755EAED08}"/>
              </a:ext>
            </a:extLst>
          </p:cNvPr>
          <p:cNvCxnSpPr>
            <a:stCxn id="16" idx="2"/>
            <a:endCxn id="26" idx="0"/>
          </p:cNvCxnSpPr>
          <p:nvPr/>
        </p:nvCxnSpPr>
        <p:spPr bwMode="auto">
          <a:xfrm>
            <a:off x="12208667" y="4951752"/>
            <a:ext cx="0" cy="1893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F50EAF-213E-1A91-D781-093CB12C23A9}"/>
              </a:ext>
            </a:extLst>
          </p:cNvPr>
          <p:cNvCxnSpPr>
            <a:stCxn id="26" idx="2"/>
            <a:endCxn id="17" idx="0"/>
          </p:cNvCxnSpPr>
          <p:nvPr/>
        </p:nvCxnSpPr>
        <p:spPr bwMode="auto">
          <a:xfrm>
            <a:off x="12208667" y="5663535"/>
            <a:ext cx="0" cy="1893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2BD61D-89C3-1945-DF89-4497875928EE}"/>
              </a:ext>
            </a:extLst>
          </p:cNvPr>
          <p:cNvCxnSpPr>
            <a:stCxn id="17" idx="2"/>
            <a:endCxn id="18" idx="0"/>
          </p:cNvCxnSpPr>
          <p:nvPr/>
        </p:nvCxnSpPr>
        <p:spPr bwMode="auto">
          <a:xfrm>
            <a:off x="12208667" y="6375318"/>
            <a:ext cx="0" cy="1958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FF539B7-24C3-D1E0-2439-6E9AF6F9C783}"/>
              </a:ext>
            </a:extLst>
          </p:cNvPr>
          <p:cNvSpPr/>
          <p:nvPr/>
        </p:nvSpPr>
        <p:spPr bwMode="auto">
          <a:xfrm>
            <a:off x="5304545" y="1185333"/>
            <a:ext cx="5443385" cy="770467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13FA78-337A-2AD1-62CB-6845CE985BA5}"/>
              </a:ext>
            </a:extLst>
          </p:cNvPr>
          <p:cNvSpPr/>
          <p:nvPr/>
        </p:nvSpPr>
        <p:spPr bwMode="auto">
          <a:xfrm>
            <a:off x="5304545" y="2060091"/>
            <a:ext cx="5443385" cy="1241413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A71F0C-04D4-00F9-CD23-CA93D09359A3}"/>
              </a:ext>
            </a:extLst>
          </p:cNvPr>
          <p:cNvSpPr/>
          <p:nvPr/>
        </p:nvSpPr>
        <p:spPr bwMode="auto">
          <a:xfrm>
            <a:off x="5304545" y="3389859"/>
            <a:ext cx="5443385" cy="2691295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D7DC3F-351B-A941-C81A-AE1E26F852AA}"/>
              </a:ext>
            </a:extLst>
          </p:cNvPr>
          <p:cNvSpPr/>
          <p:nvPr/>
        </p:nvSpPr>
        <p:spPr bwMode="auto">
          <a:xfrm>
            <a:off x="5304545" y="6177476"/>
            <a:ext cx="5443385" cy="1936780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9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D46D5D-8D4B-730B-C92E-AA8F60EE53A2}"/>
              </a:ext>
            </a:extLst>
          </p:cNvPr>
          <p:cNvSpPr/>
          <p:nvPr/>
        </p:nvSpPr>
        <p:spPr bwMode="auto">
          <a:xfrm>
            <a:off x="503238" y="1473928"/>
            <a:ext cx="4436532" cy="18290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52921-8658-B80F-2BB4-00C8EA96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createvivadoproject.bat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44E170-4F17-146B-FF03-E1AE2BF95F25}"/>
              </a:ext>
            </a:extLst>
          </p:cNvPr>
          <p:cNvGrpSpPr/>
          <p:nvPr/>
        </p:nvGrpSpPr>
        <p:grpSpPr>
          <a:xfrm>
            <a:off x="8986833" y="3811192"/>
            <a:ext cx="2201336" cy="1380700"/>
            <a:chOff x="9228662" y="1710265"/>
            <a:chExt cx="2201336" cy="13807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1A3249B-8850-4C67-CD4C-BAD8AC3D9EFE}"/>
                </a:ext>
              </a:extLst>
            </p:cNvPr>
            <p:cNvSpPr/>
            <p:nvPr/>
          </p:nvSpPr>
          <p:spPr bwMode="auto">
            <a:xfrm>
              <a:off x="9228664" y="2006598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7F0EB7F-469D-6EC3-1C53-A6914CEEE87F}"/>
                </a:ext>
              </a:extLst>
            </p:cNvPr>
            <p:cNvSpPr/>
            <p:nvPr/>
          </p:nvSpPr>
          <p:spPr bwMode="auto">
            <a:xfrm>
              <a:off x="9228662" y="1710265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gathereddeps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6EB06E-F7A4-BC61-65FB-53B7C8DFD34C}"/>
              </a:ext>
            </a:extLst>
          </p:cNvPr>
          <p:cNvGrpSpPr/>
          <p:nvPr/>
        </p:nvGrpSpPr>
        <p:grpSpPr>
          <a:xfrm>
            <a:off x="9033402" y="5773594"/>
            <a:ext cx="2201336" cy="1380700"/>
            <a:chOff x="9228662" y="3387298"/>
            <a:chExt cx="2201336" cy="13807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C34F1AF-9429-F982-A12F-9321A62EA693}"/>
                </a:ext>
              </a:extLst>
            </p:cNvPr>
            <p:cNvSpPr/>
            <p:nvPr/>
          </p:nvSpPr>
          <p:spPr bwMode="auto">
            <a:xfrm>
              <a:off x="9228664" y="3683631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8E7D0C1-6B09-4D8C-143C-8798F622E7E1}"/>
                </a:ext>
              </a:extLst>
            </p:cNvPr>
            <p:cNvSpPr/>
            <p:nvPr/>
          </p:nvSpPr>
          <p:spPr bwMode="auto">
            <a:xfrm>
              <a:off x="9228662" y="3387298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VivadoProject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6E4F7A-733A-0328-3933-A4FF35DF42BD}"/>
              </a:ext>
            </a:extLst>
          </p:cNvPr>
          <p:cNvSpPr/>
          <p:nvPr/>
        </p:nvSpPr>
        <p:spPr bwMode="auto">
          <a:xfrm>
            <a:off x="503238" y="4883503"/>
            <a:ext cx="4233331" cy="691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../common/</a:t>
            </a:r>
            <a:r>
              <a:rPr lang="en-US" sz="1200" err="1"/>
              <a:t>rtl-lvfpga</a:t>
            </a:r>
            <a:r>
              <a:rPr lang="en-US" sz="1200"/>
              <a:t>/</a:t>
            </a:r>
            <a:r>
              <a:rPr lang="en-US" sz="1200" err="1"/>
              <a:t>buffers.vhd</a:t>
            </a:r>
            <a:endParaRPr lang="en-US" sz="120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../</a:t>
            </a:r>
            <a:r>
              <a:rPr lang="en-US" sz="1200" err="1"/>
              <a:t>rtl-lvfpga</a:t>
            </a:r>
            <a:r>
              <a:rPr lang="en-US" sz="1200"/>
              <a:t>/</a:t>
            </a:r>
            <a:r>
              <a:rPr lang="en-US" sz="1200" err="1"/>
              <a:t>sasquatchtop.vhd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4F7694-E29C-03B9-F07D-9E18A83DC369}"/>
              </a:ext>
            </a:extLst>
          </p:cNvPr>
          <p:cNvSpPr/>
          <p:nvPr/>
        </p:nvSpPr>
        <p:spPr bwMode="auto">
          <a:xfrm>
            <a:off x="503238" y="4587170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vivadoprojecsources.txt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27E44-6A31-E355-EC5D-37F7FC900DC1}"/>
              </a:ext>
            </a:extLst>
          </p:cNvPr>
          <p:cNvSpPr/>
          <p:nvPr/>
        </p:nvSpPr>
        <p:spPr bwMode="auto">
          <a:xfrm>
            <a:off x="503240" y="3724201"/>
            <a:ext cx="4233331" cy="691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../../deps/</a:t>
            </a:r>
            <a:r>
              <a:rPr lang="en-US" sz="1200" err="1"/>
              <a:t>githubdeps</a:t>
            </a:r>
            <a:r>
              <a:rPr lang="en-US" sz="1200"/>
              <a:t>/dram/ </a:t>
            </a:r>
            <a:r>
              <a:rPr lang="en-US" sz="1200" i="1"/>
              <a:t>… long path … </a:t>
            </a:r>
            <a:r>
              <a:rPr lang="en-US" sz="1200"/>
              <a:t>/dram2DP.vhd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../../deps/</a:t>
            </a:r>
            <a:r>
              <a:rPr lang="en-US" sz="1200" err="1"/>
              <a:t>githubdeps</a:t>
            </a:r>
            <a:r>
              <a:rPr lang="en-US" sz="1200"/>
              <a:t>/</a:t>
            </a:r>
            <a:r>
              <a:rPr lang="en-US" sz="1200" err="1"/>
              <a:t>fpga</a:t>
            </a:r>
            <a:r>
              <a:rPr lang="en-US" sz="1200"/>
              <a:t>/ </a:t>
            </a:r>
            <a:r>
              <a:rPr lang="en-US" sz="1200" i="1"/>
              <a:t>... long path … </a:t>
            </a:r>
            <a:r>
              <a:rPr lang="en-US" sz="1200"/>
              <a:t>/</a:t>
            </a:r>
            <a:r>
              <a:rPr lang="en-US" sz="1200" err="1"/>
              <a:t>flop.vhd</a:t>
            </a:r>
            <a:endParaRPr lang="en-US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0699CA-DC8A-1536-7B19-63628ADBBE9A}"/>
              </a:ext>
            </a:extLst>
          </p:cNvPr>
          <p:cNvSpPr/>
          <p:nvPr/>
        </p:nvSpPr>
        <p:spPr bwMode="auto">
          <a:xfrm>
            <a:off x="503240" y="3427868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vivadoprojecdeps.txt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BF6ADC-8B3A-0146-638E-34250BB9E53D}"/>
              </a:ext>
            </a:extLst>
          </p:cNvPr>
          <p:cNvSpPr/>
          <p:nvPr/>
        </p:nvSpPr>
        <p:spPr bwMode="auto">
          <a:xfrm>
            <a:off x="4262439" y="6177212"/>
            <a:ext cx="3170764" cy="691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add file ../</a:t>
            </a:r>
            <a:r>
              <a:rPr lang="en-US" sz="1200" err="1"/>
              <a:t>rtl-lvfpga</a:t>
            </a:r>
            <a:r>
              <a:rPr lang="en-US" sz="1200"/>
              <a:t>/</a:t>
            </a:r>
            <a:r>
              <a:rPr lang="en-US" sz="1200" err="1"/>
              <a:t>sasquatchtop.vhd</a:t>
            </a:r>
            <a:endParaRPr lang="en-US" sz="120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add file ../objects/gathereddeps/</a:t>
            </a:r>
            <a:r>
              <a:rPr lang="en-US" sz="1200" err="1"/>
              <a:t>flop.vhd</a:t>
            </a:r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98060-81F1-4CC0-617A-112429DD828B}"/>
              </a:ext>
            </a:extLst>
          </p:cNvPr>
          <p:cNvSpPr/>
          <p:nvPr/>
        </p:nvSpPr>
        <p:spPr bwMode="auto">
          <a:xfrm>
            <a:off x="4262437" y="5895837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err="1"/>
              <a:t>createvivadoproject.tcl</a:t>
            </a:r>
            <a:endParaRPr lang="en-US" sz="1400"/>
          </a:p>
        </p:txBody>
      </p:sp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E5441C5A-6863-0E4A-3310-9A95EA22A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7751" y="4168909"/>
            <a:ext cx="579964" cy="579964"/>
          </a:xfrm>
          <a:prstGeom prst="rect">
            <a:avLst/>
          </a:prstGeom>
        </p:spPr>
      </p:pic>
      <p:pic>
        <p:nvPicPr>
          <p:cNvPr id="17" name="Graphic 16" descr="Document outline">
            <a:extLst>
              <a:ext uri="{FF2B5EF4-FFF2-40B4-BE49-F238E27FC236}">
                <a16:creationId xmlns:a16="http://schemas.microsoft.com/office/drawing/2014/main" id="{0E14E143-C827-1AC8-66EE-FA18F5BB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1451" y="4168909"/>
            <a:ext cx="579964" cy="579964"/>
          </a:xfrm>
          <a:prstGeom prst="rect">
            <a:avLst/>
          </a:prstGeom>
        </p:spPr>
      </p:pic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A5743E37-FCC5-FC31-D558-5426F2CE9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3034" y="4168909"/>
            <a:ext cx="579964" cy="5799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8C9713-7198-C345-4FB6-EF960FE5A57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86635" y="4944484"/>
            <a:ext cx="1490136" cy="117356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8F4712-08FA-CA72-6BEF-1358BF5D755E}"/>
              </a:ext>
            </a:extLst>
          </p:cNvPr>
          <p:cNvCxnSpPr>
            <a:cxnSpLocks/>
          </p:cNvCxnSpPr>
          <p:nvPr/>
        </p:nvCxnSpPr>
        <p:spPr bwMode="auto">
          <a:xfrm>
            <a:off x="2912004" y="5229359"/>
            <a:ext cx="1274234" cy="94785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DD8F08-2A2B-62CE-800F-CE9D96EA3F5E}"/>
              </a:ext>
            </a:extLst>
          </p:cNvPr>
          <p:cNvCxnSpPr>
            <a:cxnSpLocks/>
          </p:cNvCxnSpPr>
          <p:nvPr/>
        </p:nvCxnSpPr>
        <p:spPr bwMode="auto">
          <a:xfrm>
            <a:off x="4287837" y="4178748"/>
            <a:ext cx="1983316" cy="29633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ABEF17F-3ECA-3108-78D3-D5F928FB3083}"/>
              </a:ext>
            </a:extLst>
          </p:cNvPr>
          <p:cNvSpPr txBox="1"/>
          <p:nvPr/>
        </p:nvSpPr>
        <p:spPr>
          <a:xfrm>
            <a:off x="6184231" y="3464257"/>
            <a:ext cx="224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dependency files copied into flat gathereddeps folder to avoid long file path problems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902F1-9575-59E7-B712-C14FBCE5F4BD}"/>
              </a:ext>
            </a:extLst>
          </p:cNvPr>
          <p:cNvSpPr txBox="1"/>
          <p:nvPr/>
        </p:nvSpPr>
        <p:spPr>
          <a:xfrm>
            <a:off x="7448429" y="6546011"/>
            <a:ext cx="1706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TCL script creates Vivado project files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F7CF2B8-3163-B382-6F82-9AB650473F1F}"/>
              </a:ext>
            </a:extLst>
          </p:cNvPr>
          <p:cNvSpPr/>
          <p:nvPr/>
        </p:nvSpPr>
        <p:spPr bwMode="auto">
          <a:xfrm>
            <a:off x="7742238" y="4276354"/>
            <a:ext cx="1549400" cy="322240"/>
          </a:xfrm>
          <a:custGeom>
            <a:avLst/>
            <a:gdLst>
              <a:gd name="connsiteX0" fmla="*/ 0 w 1549400"/>
              <a:gd name="connsiteY0" fmla="*/ 262973 h 322240"/>
              <a:gd name="connsiteX1" fmla="*/ 635000 w 1549400"/>
              <a:gd name="connsiteY1" fmla="*/ 506 h 322240"/>
              <a:gd name="connsiteX2" fmla="*/ 1549400 w 1549400"/>
              <a:gd name="connsiteY2" fmla="*/ 322240 h 32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322240">
                <a:moveTo>
                  <a:pt x="0" y="262973"/>
                </a:moveTo>
                <a:cubicBezTo>
                  <a:pt x="188383" y="126800"/>
                  <a:pt x="376767" y="-9372"/>
                  <a:pt x="635000" y="506"/>
                </a:cubicBezTo>
                <a:cubicBezTo>
                  <a:pt x="893233" y="10384"/>
                  <a:pt x="1221316" y="166312"/>
                  <a:pt x="1549400" y="32224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743CAB-BADB-C028-B2E4-2D0BFEC38A06}"/>
              </a:ext>
            </a:extLst>
          </p:cNvPr>
          <p:cNvCxnSpPr/>
          <p:nvPr/>
        </p:nvCxnSpPr>
        <p:spPr bwMode="auto">
          <a:xfrm>
            <a:off x="7311415" y="6495127"/>
            <a:ext cx="198022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57DB7D9-4813-4074-1A78-FBDD683C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42" y="1519161"/>
            <a:ext cx="3724795" cy="175284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2A49E18-AA45-D4C8-5374-CC2C59ADDBD1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BCDA1A-6A6A-A185-EECB-899610BB5B0B}"/>
              </a:ext>
            </a:extLst>
          </p:cNvPr>
          <p:cNvSpPr txBox="1"/>
          <p:nvPr/>
        </p:nvSpPr>
        <p:spPr>
          <a:xfrm>
            <a:off x="6595004" y="5182990"/>
            <a:ext cx="188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gathereddeps files used for Vivado project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269EC2-8B9E-359D-A774-1657AAA0C55B}"/>
              </a:ext>
            </a:extLst>
          </p:cNvPr>
          <p:cNvSpPr txBox="1"/>
          <p:nvPr/>
        </p:nvSpPr>
        <p:spPr>
          <a:xfrm>
            <a:off x="2513145" y="5730505"/>
            <a:ext cx="149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source files referenced in place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2B83892-9EC8-B889-C8AF-1EF3A53E957F}"/>
              </a:ext>
            </a:extLst>
          </p:cNvPr>
          <p:cNvCxnSpPr>
            <a:cxnSpLocks/>
          </p:cNvCxnSpPr>
          <p:nvPr/>
        </p:nvCxnSpPr>
        <p:spPr bwMode="auto">
          <a:xfrm>
            <a:off x="4186238" y="2380699"/>
            <a:ext cx="1093257" cy="38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9913298-05C8-593F-5EC2-A888DC2A3A2D}"/>
              </a:ext>
            </a:extLst>
          </p:cNvPr>
          <p:cNvSpPr txBox="1"/>
          <p:nvPr/>
        </p:nvSpPr>
        <p:spPr>
          <a:xfrm>
            <a:off x="5279495" y="2233317"/>
            <a:ext cx="3524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specify desired Vivado installed version to use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A59B5E-A082-3AB4-93D8-61AC16DFA188}"/>
              </a:ext>
            </a:extLst>
          </p:cNvPr>
          <p:cNvSpPr txBox="1"/>
          <p:nvPr/>
        </p:nvSpPr>
        <p:spPr>
          <a:xfrm>
            <a:off x="4247213" y="6868925"/>
            <a:ext cx="2347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TCL script is generated based on source and deps files</a:t>
            </a:r>
          </a:p>
        </p:txBody>
      </p:sp>
      <p:pic>
        <p:nvPicPr>
          <p:cNvPr id="1026" name="Picture 2" descr="Copy File icon concept in black duo line color 55319482 Vector Art at  Vecteezy">
            <a:extLst>
              <a:ext uri="{FF2B5EF4-FFF2-40B4-BE49-F238E27FC236}">
                <a16:creationId xmlns:a16="http://schemas.microsoft.com/office/drawing/2014/main" id="{7C6C7BC9-CE2B-5AF5-B753-C7F0651E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45" y="4126913"/>
            <a:ext cx="329565" cy="32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4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868FB-A5FE-73F2-6700-419EC41D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launchvivado.bat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8BA161-6E97-CE10-C041-89102A7AF452}"/>
              </a:ext>
            </a:extLst>
          </p:cNvPr>
          <p:cNvSpPr/>
          <p:nvPr/>
        </p:nvSpPr>
        <p:spPr bwMode="auto">
          <a:xfrm>
            <a:off x="503238" y="1473928"/>
            <a:ext cx="4436532" cy="18290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DB994-ED93-76DE-E732-6E54F42F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0"/>
          <a:stretch>
            <a:fillRect/>
          </a:stretch>
        </p:blipFill>
        <p:spPr>
          <a:xfrm>
            <a:off x="563042" y="1552575"/>
            <a:ext cx="3724795" cy="1709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93DCC-82C1-CFF6-8B05-21FD2F0FE484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B5A46B-4350-3E05-2EE0-AD7AAF3ABF4C}"/>
              </a:ext>
            </a:extLst>
          </p:cNvPr>
          <p:cNvCxnSpPr>
            <a:cxnSpLocks/>
          </p:cNvCxnSpPr>
          <p:nvPr/>
        </p:nvCxnSpPr>
        <p:spPr bwMode="auto">
          <a:xfrm>
            <a:off x="4186238" y="2380699"/>
            <a:ext cx="1093257" cy="38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5E5173-B07C-10AA-A8D0-5F45BBD3B2A3}"/>
              </a:ext>
            </a:extLst>
          </p:cNvPr>
          <p:cNvSpPr txBox="1"/>
          <p:nvPr/>
        </p:nvSpPr>
        <p:spPr>
          <a:xfrm>
            <a:off x="5279495" y="2233317"/>
            <a:ext cx="3524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executes this install of Vivado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EB35FA-DEBE-78BC-8080-3A3AB091ACB6}"/>
              </a:ext>
            </a:extLst>
          </p:cNvPr>
          <p:cNvCxnSpPr>
            <a:cxnSpLocks/>
          </p:cNvCxnSpPr>
          <p:nvPr/>
        </p:nvCxnSpPr>
        <p:spPr bwMode="auto">
          <a:xfrm>
            <a:off x="3267075" y="2182737"/>
            <a:ext cx="20124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766F96-ED5D-9FB9-5819-2B831570046F}"/>
              </a:ext>
            </a:extLst>
          </p:cNvPr>
          <p:cNvSpPr txBox="1"/>
          <p:nvPr/>
        </p:nvSpPr>
        <p:spPr>
          <a:xfrm>
            <a:off x="5279495" y="2044237"/>
            <a:ext cx="3524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opens this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C17ED-C1AA-7FEC-87AB-38F4F0DCE18F}"/>
              </a:ext>
            </a:extLst>
          </p:cNvPr>
          <p:cNvSpPr txBox="1"/>
          <p:nvPr/>
        </p:nvSpPr>
        <p:spPr>
          <a:xfrm>
            <a:off x="563042" y="3746110"/>
            <a:ext cx="8476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We have this helper script because many users will have LV FPGA Compile Tools install Vivado which doesn’t put shortcuts on the desktop or Start menu</a:t>
            </a:r>
          </a:p>
          <a:p>
            <a:endParaRPr lang="en-US" sz="1800"/>
          </a:p>
          <a:p>
            <a:r>
              <a:rPr lang="en-US" sz="1800"/>
              <a:t>Different projects may use different versions of Vivado and this will ensure that you always use the correct one</a:t>
            </a:r>
          </a:p>
        </p:txBody>
      </p:sp>
    </p:spTree>
    <p:extLst>
      <p:ext uri="{BB962C8B-B14F-4D97-AF65-F5344CB8AC3E}">
        <p14:creationId xmlns:p14="http://schemas.microsoft.com/office/powerpoint/2010/main" val="116323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E434BF-FD7B-6E62-2B10-22F10042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genlvtargetsupport.bat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3DF75-7F82-9E5C-ED02-03219684FBDD}"/>
              </a:ext>
            </a:extLst>
          </p:cNvPr>
          <p:cNvSpPr/>
          <p:nvPr/>
        </p:nvSpPr>
        <p:spPr bwMode="auto">
          <a:xfrm>
            <a:off x="503238" y="1473928"/>
            <a:ext cx="6954838" cy="40981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BD321-7868-023A-8046-C681A041BD0E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D0483D-977A-54BA-61F9-8C19A14E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9" y="1566590"/>
            <a:ext cx="6773220" cy="38962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B009AF-7942-9994-A594-8016A7DFDF88}"/>
              </a:ext>
            </a:extLst>
          </p:cNvPr>
          <p:cNvGrpSpPr/>
          <p:nvPr/>
        </p:nvGrpSpPr>
        <p:grpSpPr>
          <a:xfrm>
            <a:off x="8131699" y="1331369"/>
            <a:ext cx="1689634" cy="1380700"/>
            <a:chOff x="9228661" y="1710265"/>
            <a:chExt cx="2002902" cy="13807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79704E-CA19-53F9-D98D-BB23739E250C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1C02067-A800-DDE9-1980-2AC6C316C4E4}"/>
                </a:ext>
              </a:extLst>
            </p:cNvPr>
            <p:cNvSpPr/>
            <p:nvPr/>
          </p:nvSpPr>
          <p:spPr bwMode="auto">
            <a:xfrm>
              <a:off x="9228661" y="1710265"/>
              <a:ext cx="1283235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pxie-7903</a:t>
              </a:r>
            </a:p>
          </p:txBody>
        </p:sp>
      </p:grp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BAA80FDF-47D6-A0EC-42AC-B2D946C50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103" y="1843980"/>
            <a:ext cx="579964" cy="579964"/>
          </a:xfrm>
          <a:prstGeom prst="rect">
            <a:avLst/>
          </a:prstGeom>
        </p:spPr>
      </p:pic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641086F7-87B8-772E-F1FA-6A21017EB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5105" y="1843980"/>
            <a:ext cx="579964" cy="5799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E27D40-6C72-1412-4F35-D984181843EF}"/>
              </a:ext>
            </a:extLst>
          </p:cNvPr>
          <p:cNvSpPr txBox="1"/>
          <p:nvPr/>
        </p:nvSpPr>
        <p:spPr>
          <a:xfrm>
            <a:off x="8074014" y="996788"/>
            <a:ext cx="2143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GitHub source code folder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1C09A3-F136-51C0-AC0F-01ABBEE37367}"/>
              </a:ext>
            </a:extLst>
          </p:cNvPr>
          <p:cNvGrpSpPr/>
          <p:nvPr/>
        </p:nvGrpSpPr>
        <p:grpSpPr>
          <a:xfrm>
            <a:off x="8214788" y="4497903"/>
            <a:ext cx="1689634" cy="1380700"/>
            <a:chOff x="9228661" y="1710265"/>
            <a:chExt cx="2002902" cy="13807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CB6EDB4-AF04-D821-7F27-825AAC8CAF37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86026E9-53FC-E38D-3A1A-FD11BF3A4F4F}"/>
                </a:ext>
              </a:extLst>
            </p:cNvPr>
            <p:cNvSpPr/>
            <p:nvPr/>
          </p:nvSpPr>
          <p:spPr bwMode="auto">
            <a:xfrm>
              <a:off x="9228661" y="1710265"/>
              <a:ext cx="1283235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pxie-7903</a:t>
              </a:r>
            </a:p>
          </p:txBody>
        </p:sp>
      </p:grpSp>
      <p:pic>
        <p:nvPicPr>
          <p:cNvPr id="25" name="Graphic 24" descr="Document outline">
            <a:extLst>
              <a:ext uri="{FF2B5EF4-FFF2-40B4-BE49-F238E27FC236}">
                <a16:creationId xmlns:a16="http://schemas.microsoft.com/office/drawing/2014/main" id="{E1F13E4F-8A70-CF57-8176-A230C8ADB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0192" y="5010514"/>
            <a:ext cx="579964" cy="579964"/>
          </a:xfrm>
          <a:prstGeom prst="rect">
            <a:avLst/>
          </a:prstGeom>
        </p:spPr>
      </p:pic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593BEF70-FD1A-EDD2-9FD9-1F1AB6401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8194" y="5010514"/>
            <a:ext cx="579964" cy="5799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05938-FCF9-257D-2111-EE9D167ACBE1}"/>
              </a:ext>
            </a:extLst>
          </p:cNvPr>
          <p:cNvSpPr txBox="1"/>
          <p:nvPr/>
        </p:nvSpPr>
        <p:spPr>
          <a:xfrm>
            <a:off x="8157103" y="4163322"/>
            <a:ext cx="239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LV FPGA target plugin folder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DA071816-3DEC-73EB-F4F1-E37D8FB27289}"/>
              </a:ext>
            </a:extLst>
          </p:cNvPr>
          <p:cNvSpPr/>
          <p:nvPr/>
        </p:nvSpPr>
        <p:spPr bwMode="auto">
          <a:xfrm>
            <a:off x="8529907" y="2957813"/>
            <a:ext cx="823378" cy="1007533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AD6D7-D876-797E-D6F2-8077B9333AA8}"/>
              </a:ext>
            </a:extLst>
          </p:cNvPr>
          <p:cNvSpPr txBox="1"/>
          <p:nvPr/>
        </p:nvSpPr>
        <p:spPr>
          <a:xfrm>
            <a:off x="9381975" y="3275298"/>
            <a:ext cx="239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genlvtargetsupport.bat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C6A065-4E93-7FC6-12F3-F94FED0B3008}"/>
              </a:ext>
            </a:extLst>
          </p:cNvPr>
          <p:cNvGrpSpPr/>
          <p:nvPr/>
        </p:nvGrpSpPr>
        <p:grpSpPr>
          <a:xfrm>
            <a:off x="12326996" y="4540236"/>
            <a:ext cx="2002902" cy="1380700"/>
            <a:chOff x="9228661" y="1710265"/>
            <a:chExt cx="2002902" cy="13807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20915E2-DA08-5038-B3DA-A9339744EC9C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16FBD2F-ECD9-AD52-F53D-95C090BC06EA}"/>
                </a:ext>
              </a:extLst>
            </p:cNvPr>
            <p:cNvSpPr/>
            <p:nvPr/>
          </p:nvSpPr>
          <p:spPr bwMode="auto">
            <a:xfrm>
              <a:off x="9228661" y="1710265"/>
              <a:ext cx="1283235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/>
                <a:t>LVAddons</a:t>
              </a:r>
              <a:endParaRPr lang="en-US"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91A7693-6977-0B85-D4D5-EFA6236FF708}"/>
              </a:ext>
            </a:extLst>
          </p:cNvPr>
          <p:cNvSpPr txBox="1"/>
          <p:nvPr/>
        </p:nvSpPr>
        <p:spPr>
          <a:xfrm>
            <a:off x="12238991" y="4068540"/>
            <a:ext cx="220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LV FPGA target plugins installed in Program Files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761AB4-5781-01C0-610C-7257A8F30CEC}"/>
              </a:ext>
            </a:extLst>
          </p:cNvPr>
          <p:cNvGrpSpPr/>
          <p:nvPr/>
        </p:nvGrpSpPr>
        <p:grpSpPr>
          <a:xfrm>
            <a:off x="12688941" y="5010514"/>
            <a:ext cx="1021027" cy="703844"/>
            <a:chOff x="9228661" y="1710265"/>
            <a:chExt cx="2002902" cy="1380700"/>
          </a:xfrm>
          <a:solidFill>
            <a:schemeClr val="accent4"/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B575DB-968D-2A62-3E64-0245CDEFEC4B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1877A5-AE2D-7297-3C5C-55F6D6FAEF91}"/>
                </a:ext>
              </a:extLst>
            </p:cNvPr>
            <p:cNvSpPr/>
            <p:nvPr/>
          </p:nvSpPr>
          <p:spPr bwMode="auto">
            <a:xfrm>
              <a:off x="9228661" y="1710265"/>
              <a:ext cx="1283235" cy="691713"/>
            </a:xfrm>
            <a:prstGeom prst="roundRect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/>
                <a:t>pxie-7903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A5B962F-1527-15FB-2782-5C63FC8AD06D}"/>
              </a:ext>
            </a:extLst>
          </p:cNvPr>
          <p:cNvSpPr/>
          <p:nvPr/>
        </p:nvSpPr>
        <p:spPr bwMode="auto">
          <a:xfrm>
            <a:off x="9821332" y="5057817"/>
            <a:ext cx="2952275" cy="276891"/>
          </a:xfrm>
          <a:custGeom>
            <a:avLst/>
            <a:gdLst>
              <a:gd name="connsiteX0" fmla="*/ 0 w 2692400"/>
              <a:gd name="connsiteY0" fmla="*/ 116025 h 276891"/>
              <a:gd name="connsiteX1" fmla="*/ 1168400 w 2692400"/>
              <a:gd name="connsiteY1" fmla="*/ 5958 h 276891"/>
              <a:gd name="connsiteX2" fmla="*/ 2692400 w 2692400"/>
              <a:gd name="connsiteY2" fmla="*/ 276891 h 276891"/>
              <a:gd name="connsiteX3" fmla="*/ 2692400 w 2692400"/>
              <a:gd name="connsiteY3" fmla="*/ 276891 h 27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400" h="276891">
                <a:moveTo>
                  <a:pt x="0" y="116025"/>
                </a:moveTo>
                <a:cubicBezTo>
                  <a:pt x="359833" y="47586"/>
                  <a:pt x="719667" y="-20853"/>
                  <a:pt x="1168400" y="5958"/>
                </a:cubicBezTo>
                <a:cubicBezTo>
                  <a:pt x="1617133" y="32769"/>
                  <a:pt x="2692400" y="276891"/>
                  <a:pt x="2692400" y="276891"/>
                </a:cubicBezTo>
                <a:lnTo>
                  <a:pt x="2692400" y="27689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74AACC-5020-34F5-E384-D3A65F0F505C}"/>
              </a:ext>
            </a:extLst>
          </p:cNvPr>
          <p:cNvSpPr txBox="1"/>
          <p:nvPr/>
        </p:nvSpPr>
        <p:spPr>
          <a:xfrm>
            <a:off x="9965646" y="5276809"/>
            <a:ext cx="255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installlvtargetsupport.bat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E57C95-2080-E6E6-1B9A-B2394DC1630B}"/>
              </a:ext>
            </a:extLst>
          </p:cNvPr>
          <p:cNvSpPr txBox="1"/>
          <p:nvPr/>
        </p:nvSpPr>
        <p:spPr>
          <a:xfrm>
            <a:off x="9955223" y="5546263"/>
            <a:ext cx="200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copies plugin folder into </a:t>
            </a:r>
            <a:r>
              <a:rPr lang="en-US" sz="1200" err="1"/>
              <a:t>LVAddons</a:t>
            </a:r>
            <a:r>
              <a:rPr lang="en-US" sz="1200"/>
              <a:t> install location</a:t>
            </a:r>
          </a:p>
        </p:txBody>
      </p:sp>
      <p:pic>
        <p:nvPicPr>
          <p:cNvPr id="41" name="Graphic 40" descr="Document outline">
            <a:extLst>
              <a:ext uri="{FF2B5EF4-FFF2-40B4-BE49-F238E27FC236}">
                <a16:creationId xmlns:a16="http://schemas.microsoft.com/office/drawing/2014/main" id="{EA5DF19F-2046-9D4B-5568-6328DFB37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4764" y="5018289"/>
            <a:ext cx="579964" cy="5799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98FD47-8106-8CE2-C573-4FD6789C00A6}"/>
              </a:ext>
            </a:extLst>
          </p:cNvPr>
          <p:cNvSpPr txBox="1"/>
          <p:nvPr/>
        </p:nvSpPr>
        <p:spPr>
          <a:xfrm>
            <a:off x="8415089" y="6174936"/>
            <a:ext cx="23174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Resource.xml</a:t>
            </a:r>
          </a:p>
          <a:p>
            <a:pPr algn="ctr"/>
            <a:endParaRPr lang="en-US" sz="120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Defines target interfaces for LabVIEW FPGA project items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4302E7-DD13-84D0-38BE-8069156D8B83}"/>
              </a:ext>
            </a:extLst>
          </p:cNvPr>
          <p:cNvCxnSpPr>
            <a:cxnSpLocks/>
          </p:cNvCxnSpPr>
          <p:nvPr/>
        </p:nvCxnSpPr>
        <p:spPr bwMode="auto">
          <a:xfrm flipV="1">
            <a:off x="9573824" y="5623654"/>
            <a:ext cx="1843" cy="543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6B679D1-C853-934C-43B4-A1D94937F6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4327"/>
          <a:stretch>
            <a:fillRect/>
          </a:stretch>
        </p:blipFill>
        <p:spPr>
          <a:xfrm>
            <a:off x="2128135" y="5714358"/>
            <a:ext cx="3738292" cy="2271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6B7B09-DBD2-E8D9-2298-1901ABD98383}"/>
              </a:ext>
            </a:extLst>
          </p:cNvPr>
          <p:cNvSpPr/>
          <p:nvPr/>
        </p:nvSpPr>
        <p:spPr bwMode="auto">
          <a:xfrm>
            <a:off x="2360029" y="7250815"/>
            <a:ext cx="2935288" cy="157692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CA0D974E-55F1-90D5-DBE2-4F7D72102E81}"/>
              </a:ext>
            </a:extLst>
          </p:cNvPr>
          <p:cNvSpPr/>
          <p:nvPr/>
        </p:nvSpPr>
        <p:spPr bwMode="auto">
          <a:xfrm rot="10800000" flipH="1">
            <a:off x="1586970" y="5623654"/>
            <a:ext cx="971082" cy="1847012"/>
          </a:xfrm>
          <a:prstGeom prst="bentArrow">
            <a:avLst>
              <a:gd name="adj1" fmla="val 14431"/>
              <a:gd name="adj2" fmla="val 13950"/>
              <a:gd name="adj3" fmla="val 21157"/>
              <a:gd name="adj4" fmla="val 4375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691099"/>
      </p:ext>
    </p:extLst>
  </p:cSld>
  <p:clrMapOvr>
    <a:masterClrMapping/>
  </p:clrMapOvr>
</p:sld>
</file>

<file path=ppt/theme/theme1.xml><?xml version="1.0" encoding="utf-8"?>
<a:theme xmlns:a="http://schemas.openxmlformats.org/drawingml/2006/main" name="Corp_Template_1">
  <a:themeElements>
    <a:clrScheme name="2020 Corporate Colors">
      <a:dk1>
        <a:srgbClr val="044123"/>
      </a:dk1>
      <a:lt1>
        <a:srgbClr val="FFFFFF"/>
      </a:lt1>
      <a:dk2>
        <a:srgbClr val="00B777"/>
      </a:dk2>
      <a:lt2>
        <a:srgbClr val="CCDBC8"/>
      </a:lt2>
      <a:accent1>
        <a:srgbClr val="32EB95"/>
      </a:accent1>
      <a:accent2>
        <a:srgbClr val="3BB3E6"/>
      </a:accent2>
      <a:accent3>
        <a:srgbClr val="FFC50A"/>
      </a:accent3>
      <a:accent4>
        <a:srgbClr val="EF453E"/>
      </a:accent4>
      <a:accent5>
        <a:srgbClr val="8E78B7"/>
      </a:accent5>
      <a:accent6>
        <a:srgbClr val="00ACA6"/>
      </a:accent6>
      <a:hlink>
        <a:srgbClr val="044123"/>
      </a:hlink>
      <a:folHlink>
        <a:srgbClr val="044123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700">
          <a:noFill/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arrow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defRPr sz="1100" dirty="0" err="1" smtClean="0">
            <a:solidFill>
              <a:schemeClr val="tx1"/>
            </a:solidFill>
            <a:latin typeface="+mn-lt"/>
            <a:cs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Template_1" id="{6C4460BB-B5A3-4DB7-A048-D2DAFF3B19EB}" vid="{B57DDCEA-1915-43A1-9B4F-41C48F2FF880}"/>
    </a:ext>
  </a:extLst>
</a:theme>
</file>

<file path=ppt/theme/theme2.xml><?xml version="1.0" encoding="utf-8"?>
<a:theme xmlns:a="http://schemas.openxmlformats.org/drawingml/2006/main" name="NImerson">
  <a:themeElements>
    <a:clrScheme name="NI-EMR Template 2023">
      <a:dk1>
        <a:srgbClr val="000000"/>
      </a:dk1>
      <a:lt1>
        <a:srgbClr val="FFFFFF"/>
      </a:lt1>
      <a:dk2>
        <a:srgbClr val="003324"/>
      </a:dk2>
      <a:lt2>
        <a:srgbClr val="ECECED"/>
      </a:lt2>
      <a:accent1>
        <a:srgbClr val="00AD7C"/>
      </a:accent1>
      <a:accent2>
        <a:srgbClr val="1B2451"/>
      </a:accent2>
      <a:accent3>
        <a:srgbClr val="3CB3E7"/>
      </a:accent3>
      <a:accent4>
        <a:srgbClr val="F5D300"/>
      </a:accent4>
      <a:accent5>
        <a:srgbClr val="E35B38"/>
      </a:accent5>
      <a:accent6>
        <a:srgbClr val="7CCF8B"/>
      </a:accent6>
      <a:hlink>
        <a:srgbClr val="00AD7C"/>
      </a:hlink>
      <a:folHlink>
        <a:srgbClr val="003324"/>
      </a:folHlink>
    </a:clrScheme>
    <a:fontScheme name="EMR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b="1" dirty="0">
            <a:solidFill>
              <a:srgbClr val="FFFFFF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merson" id="{B20D2B97-1DE7-E24B-9FD2-BAD39C083E31}" vid="{8DC218EC-4C05-2E44-8FAC-63AFE4635633}"/>
    </a:ext>
  </a:extLst>
</a:theme>
</file>

<file path=ppt/theme/theme3.xml><?xml version="1.0" encoding="utf-8"?>
<a:theme xmlns:a="http://schemas.openxmlformats.org/drawingml/2006/main" name="2_NI Template 2023">
  <a:themeElements>
    <a:clrScheme name="NI-EMR Template 2023">
      <a:dk1>
        <a:srgbClr val="000000"/>
      </a:dk1>
      <a:lt1>
        <a:srgbClr val="FFFFFF"/>
      </a:lt1>
      <a:dk2>
        <a:srgbClr val="003324"/>
      </a:dk2>
      <a:lt2>
        <a:srgbClr val="ECECED"/>
      </a:lt2>
      <a:accent1>
        <a:srgbClr val="00AD7C"/>
      </a:accent1>
      <a:accent2>
        <a:srgbClr val="1B2451"/>
      </a:accent2>
      <a:accent3>
        <a:srgbClr val="3CB3E7"/>
      </a:accent3>
      <a:accent4>
        <a:srgbClr val="F5D300"/>
      </a:accent4>
      <a:accent5>
        <a:srgbClr val="E35B38"/>
      </a:accent5>
      <a:accent6>
        <a:srgbClr val="7CCF8B"/>
      </a:accent6>
      <a:hlink>
        <a:srgbClr val="00AD7C"/>
      </a:hlink>
      <a:folHlink>
        <a:srgbClr val="003324"/>
      </a:folHlink>
    </a:clrScheme>
    <a:fontScheme name="EMR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b="1" dirty="0">
            <a:solidFill>
              <a:srgbClr val="FFFFFF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_corporate_template_v5" id="{532341B9-1BCC-D94A-A68A-2F1060A692EA}" vid="{29C0F82C-8EC6-3540-92F2-C2832B2072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600C030-B628-4C6F-B085-4F22D991206A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FD86175B2A3D41928890ED673A460E" ma:contentTypeVersion="19" ma:contentTypeDescription="Create a new document." ma:contentTypeScope="" ma:versionID="04317aba2ee80f46d42ca1b416ae5dbe">
  <xsd:schema xmlns:xsd="http://www.w3.org/2001/XMLSchema" xmlns:xs="http://www.w3.org/2001/XMLSchema" xmlns:p="http://schemas.microsoft.com/office/2006/metadata/properties" xmlns:ns2="a5584929-703c-48cf-a626-f588939f353f" xmlns:ns3="1673fab0-1fff-481d-a9a5-e0537791c242" targetNamespace="http://schemas.microsoft.com/office/2006/metadata/properties" ma:root="true" ma:fieldsID="1025e27565f3c1bf05200897bea69f7a" ns2:_="" ns3:_="">
    <xsd:import namespace="a5584929-703c-48cf-a626-f588939f353f"/>
    <xsd:import namespace="1673fab0-1fff-481d-a9a5-e0537791c2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Asset_Typ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4929-703c-48cf-a626-f588939f35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Asset_Type" ma:index="17" nillable="true" ma:displayName="Asset_Type" ma:internalName="Asset_Type">
      <xsd:simpleType>
        <xsd:restriction base="dms:Text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15d34d70-d8b5-4d24-889f-c4982dcd59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73fab0-1fff-481d-a9a5-e0537791c24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c82b09c7-6211-442a-a113-11fba9da503f}" ma:internalName="TaxCatchAll" ma:showField="CatchAllData" ma:web="1673fab0-1fff-481d-a9a5-e0537791c2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73fab0-1fff-481d-a9a5-e0537791c242" xsi:nil="true"/>
    <lcf76f155ced4ddcb4097134ff3c332f xmlns="a5584929-703c-48cf-a626-f588939f353f">
      <Terms xmlns="http://schemas.microsoft.com/office/infopath/2007/PartnerControls"/>
    </lcf76f155ced4ddcb4097134ff3c332f>
    <Asset_Type xmlns="a5584929-703c-48cf-a626-f588939f353f" xsi:nil="true"/>
  </documentManagement>
</p:properties>
</file>

<file path=customXml/itemProps1.xml><?xml version="1.0" encoding="utf-8"?>
<ds:datastoreItem xmlns:ds="http://schemas.openxmlformats.org/officeDocument/2006/customXml" ds:itemID="{00CBB35F-53FC-4076-8459-961BE0C9D4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13C9BD-3DCC-4489-B192-3BF842DB36C1}">
  <ds:schemaRefs>
    <ds:schemaRef ds:uri="1673fab0-1fff-481d-a9a5-e0537791c242"/>
    <ds:schemaRef ds:uri="a5584929-703c-48cf-a626-f588939f35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81C1633-800C-49A1-B5C6-B24C04AC600E}">
  <ds:schemaRefs>
    <ds:schemaRef ds:uri="1673fab0-1fff-481d-a9a5-e0537791c242"/>
    <ds:schemaRef ds:uri="a5584929-703c-48cf-a626-f588939f35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23689</TotalTime>
  <Words>1771</Words>
  <Application>Microsoft Office PowerPoint</Application>
  <PresentationFormat>Custom</PresentationFormat>
  <Paragraphs>728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Consolas</vt:lpstr>
      <vt:lpstr>Helvetica Neue Light</vt:lpstr>
      <vt:lpstr>Arial Narrow</vt:lpstr>
      <vt:lpstr>Arial</vt:lpstr>
      <vt:lpstr>Wingdings</vt:lpstr>
      <vt:lpstr>Times New Roman</vt:lpstr>
      <vt:lpstr>Arial Black</vt:lpstr>
      <vt:lpstr>Corp_Template_1</vt:lpstr>
      <vt:lpstr>NImerson</vt:lpstr>
      <vt:lpstr>2_NI Template 2023</vt:lpstr>
      <vt:lpstr>HDL Workflow Tools</vt:lpstr>
      <vt:lpstr>PXIe-7903 Aurora HDL</vt:lpstr>
      <vt:lpstr>User Tools</vt:lpstr>
      <vt:lpstr>projectsettings.ini</vt:lpstr>
      <vt:lpstr>projectsettings.ini</vt:lpstr>
      <vt:lpstr>Project Settings UX</vt:lpstr>
      <vt:lpstr>createvivadoproject.bat</vt:lpstr>
      <vt:lpstr>launchvivado.bat</vt:lpstr>
      <vt:lpstr>genlvtargetsupport.bat</vt:lpstr>
      <vt:lpstr>genlvtargetsupport.bat</vt:lpstr>
      <vt:lpstr>genlvtargetsupport.bat</vt:lpstr>
      <vt:lpstr>migrateclip.bat</vt:lpstr>
      <vt:lpstr>migrateclip.bat</vt:lpstr>
      <vt:lpstr>migrateclip.bat</vt:lpstr>
      <vt:lpstr>migraeteclip.bat</vt:lpstr>
      <vt:lpstr>extractlvwindow.bat (concept)</vt:lpstr>
      <vt:lpstr>Tool Flow – Sasquatch CLIP Migration</vt:lpstr>
      <vt:lpstr>Tool Flow – Sasquatch CLIP Migration</vt:lpstr>
      <vt:lpstr>PowerPoint Presentation</vt:lpstr>
      <vt:lpstr>Tool Flow – New HDL-only Target</vt:lpstr>
      <vt:lpstr>Tool Flow – New HDL-and-LV Target</vt:lpstr>
      <vt:lpstr>User Programmable FPGA Architecture</vt:lpstr>
      <vt:lpstr>PowerPoint Presentation</vt:lpstr>
      <vt:lpstr>LabVIEW and HDL Workflows</vt:lpstr>
      <vt:lpstr>Tech Preview FPGA Workflow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 PowerPoint Template</dc:title>
  <dc:creator>Salvador Santolucito</dc:creator>
  <cp:lastModifiedBy>Santolucito, Salvador</cp:lastModifiedBy>
  <cp:revision>4</cp:revision>
  <dcterms:created xsi:type="dcterms:W3CDTF">2023-03-15T18:55:24Z</dcterms:created>
  <dcterms:modified xsi:type="dcterms:W3CDTF">2025-09-29T13:50:59Z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8901aa-f724-46bf-bb4f-aef09392934b_Enabled">
    <vt:lpwstr>true</vt:lpwstr>
  </property>
  <property fmtid="{D5CDD505-2E9C-101B-9397-08002B2CF9AE}" pid="3" name="MSIP_Label_d38901aa-f724-46bf-bb4f-aef09392934b_SetDate">
    <vt:lpwstr>2023-03-15T18:55:49Z</vt:lpwstr>
  </property>
  <property fmtid="{D5CDD505-2E9C-101B-9397-08002B2CF9AE}" pid="4" name="MSIP_Label_d38901aa-f724-46bf-bb4f-aef09392934b_Method">
    <vt:lpwstr>Standard</vt:lpwstr>
  </property>
  <property fmtid="{D5CDD505-2E9C-101B-9397-08002B2CF9AE}" pid="5" name="MSIP_Label_d38901aa-f724-46bf-bb4f-aef09392934b_Name">
    <vt:lpwstr>Internal - No Label</vt:lpwstr>
  </property>
  <property fmtid="{D5CDD505-2E9C-101B-9397-08002B2CF9AE}" pid="6" name="MSIP_Label_d38901aa-f724-46bf-bb4f-aef09392934b_SiteId">
    <vt:lpwstr>eb06985d-06ca-4a17-81da-629ab99f6505</vt:lpwstr>
  </property>
  <property fmtid="{D5CDD505-2E9C-101B-9397-08002B2CF9AE}" pid="7" name="MSIP_Label_d38901aa-f724-46bf-bb4f-aef09392934b_ActionId">
    <vt:lpwstr>240b1d52-07cf-4687-856f-0816d0207de8</vt:lpwstr>
  </property>
  <property fmtid="{D5CDD505-2E9C-101B-9397-08002B2CF9AE}" pid="8" name="MSIP_Label_d38901aa-f724-46bf-bb4f-aef09392934b_ContentBits">
    <vt:lpwstr>0</vt:lpwstr>
  </property>
  <property fmtid="{D5CDD505-2E9C-101B-9397-08002B2CF9AE}" pid="9" name="ContentTypeId">
    <vt:lpwstr>0x0101001FFD86175B2A3D41928890ED673A460E</vt:lpwstr>
  </property>
  <property fmtid="{D5CDD505-2E9C-101B-9397-08002B2CF9AE}" pid="10" name="MSIP_Label_76122db4-a595-414e-9ece-6adfb473e1a0_Enabled">
    <vt:lpwstr>true</vt:lpwstr>
  </property>
  <property fmtid="{D5CDD505-2E9C-101B-9397-08002B2CF9AE}" pid="11" name="MSIP_Label_76122db4-a595-414e-9ece-6adfb473e1a0_SetDate">
    <vt:lpwstr>2023-11-10T19:10:10Z</vt:lpwstr>
  </property>
  <property fmtid="{D5CDD505-2E9C-101B-9397-08002B2CF9AE}" pid="12" name="MSIP_Label_76122db4-a595-414e-9ece-6adfb473e1a0_Method">
    <vt:lpwstr>Standard</vt:lpwstr>
  </property>
  <property fmtid="{D5CDD505-2E9C-101B-9397-08002B2CF9AE}" pid="13" name="MSIP_Label_76122db4-a595-414e-9ece-6adfb473e1a0_Name">
    <vt:lpwstr>Internal</vt:lpwstr>
  </property>
  <property fmtid="{D5CDD505-2E9C-101B-9397-08002B2CF9AE}" pid="14" name="MSIP_Label_76122db4-a595-414e-9ece-6adfb473e1a0_SiteId">
    <vt:lpwstr>87ba1f9a-44cd-43a6-b008-6fdb45a5204e</vt:lpwstr>
  </property>
  <property fmtid="{D5CDD505-2E9C-101B-9397-08002B2CF9AE}" pid="15" name="MSIP_Label_76122db4-a595-414e-9ece-6adfb473e1a0_ActionId">
    <vt:lpwstr>1455eefa-e3cd-4361-9724-378bb483f975</vt:lpwstr>
  </property>
  <property fmtid="{D5CDD505-2E9C-101B-9397-08002B2CF9AE}" pid="16" name="MSIP_Label_76122db4-a595-414e-9ece-6adfb473e1a0_ContentBits">
    <vt:lpwstr>2</vt:lpwstr>
  </property>
  <property fmtid="{D5CDD505-2E9C-101B-9397-08002B2CF9AE}" pid="17" name="ClassificationContentMarkingFooterLocations">
    <vt:lpwstr>NI Template 2023:7</vt:lpwstr>
  </property>
  <property fmtid="{D5CDD505-2E9C-101B-9397-08002B2CF9AE}" pid="18" name="ClassificationContentMarkingFooterText">
    <vt:lpwstr>INTERNAL - NI CONFIDENTIAL</vt:lpwstr>
  </property>
  <property fmtid="{D5CDD505-2E9C-101B-9397-08002B2CF9AE}" pid="19" name="MediaServiceImageTags">
    <vt:lpwstr/>
  </property>
</Properties>
</file>